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fntdata" ContentType="application/x-fontdata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601" r:id="rId2"/>
    <p:sldId id="564" r:id="rId3"/>
    <p:sldId id="566" r:id="rId4"/>
    <p:sldId id="569" r:id="rId5"/>
    <p:sldId id="568" r:id="rId6"/>
    <p:sldId id="570" r:id="rId7"/>
    <p:sldId id="572" r:id="rId8"/>
    <p:sldId id="573" r:id="rId9"/>
    <p:sldId id="574" r:id="rId10"/>
    <p:sldId id="575" r:id="rId11"/>
    <p:sldId id="576" r:id="rId12"/>
    <p:sldId id="577" r:id="rId13"/>
    <p:sldId id="578" r:id="rId14"/>
    <p:sldId id="579" r:id="rId15"/>
    <p:sldId id="580" r:id="rId16"/>
    <p:sldId id="581" r:id="rId17"/>
    <p:sldId id="582" r:id="rId18"/>
    <p:sldId id="583" r:id="rId19"/>
    <p:sldId id="585" r:id="rId20"/>
    <p:sldId id="586" r:id="rId21"/>
    <p:sldId id="587" r:id="rId22"/>
    <p:sldId id="588" r:id="rId23"/>
    <p:sldId id="589" r:id="rId24"/>
    <p:sldId id="592" r:id="rId25"/>
    <p:sldId id="591" r:id="rId26"/>
    <p:sldId id="597" r:id="rId27"/>
    <p:sldId id="598" r:id="rId28"/>
    <p:sldId id="599" r:id="rId29"/>
    <p:sldId id="590" r:id="rId30"/>
    <p:sldId id="593" r:id="rId31"/>
    <p:sldId id="594" r:id="rId32"/>
    <p:sldId id="595" r:id="rId33"/>
    <p:sldId id="596" r:id="rId34"/>
    <p:sldId id="600" r:id="rId35"/>
    <p:sldId id="518" r:id="rId36"/>
    <p:sldId id="421" r:id="rId37"/>
    <p:sldId id="448" r:id="rId38"/>
    <p:sldId id="412" r:id="rId39"/>
    <p:sldId id="385" r:id="rId40"/>
  </p:sldIdLst>
  <p:sldSz cx="9144000" cy="6858000" type="screen4x3"/>
  <p:notesSz cx="6858000" cy="9144000"/>
  <p:embeddedFontLst>
    <p:embeddedFont>
      <p:font typeface="Calibri" pitchFamily="34" charset="0"/>
      <p:regular r:id="rId41"/>
      <p:bold r:id="rId42"/>
      <p:italic r:id="rId43"/>
      <p:boldItalic r:id="rId44"/>
    </p:embeddedFont>
  </p:embeddedFontLst>
  <p:custDataLst>
    <p:tags r:id="rId45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8345"/>
    <a:srgbClr val="FF0000"/>
    <a:srgbClr val="ED184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339" autoAdjust="0"/>
    <p:restoredTop sz="95070" autoAdjust="0"/>
  </p:normalViewPr>
  <p:slideViewPr>
    <p:cSldViewPr>
      <p:cViewPr varScale="1">
        <p:scale>
          <a:sx n="67" d="100"/>
          <a:sy n="67" d="100"/>
        </p:scale>
        <p:origin x="-1158" y="-96"/>
      </p:cViewPr>
      <p:guideLst>
        <p:guide orient="horz" pos="4088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500"/>
    </p:cViewPr>
  </p:sorter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2DBD6D-5A45-4EAD-BBBB-B8298737BD29}" type="datetimeFigureOut">
              <a:rPr lang="ru-RU"/>
              <a:pPr>
                <a:defRPr/>
              </a:pPr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40AB63-A246-4B12-BB9E-51B4CB9474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8B90B1-0BEF-41A8-B956-5B8491C69D87}" type="datetimeFigureOut">
              <a:rPr lang="ru-RU"/>
              <a:pPr>
                <a:defRPr/>
              </a:pPr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0C1C63-A151-494D-84B9-C9544082B3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BCAB09-869A-425A-A486-C980CF495BC7}" type="datetimeFigureOut">
              <a:rPr lang="ru-RU"/>
              <a:pPr>
                <a:defRPr/>
              </a:pPr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E61756-ADDC-4664-9796-DF757B0616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203A10-13D4-4DE6-9510-1E7274D173FE}" type="datetimeFigureOut">
              <a:rPr lang="ru-RU"/>
              <a:pPr>
                <a:defRPr/>
              </a:pPr>
              <a:t>04.09.2024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8A9D85-4799-4C47-A0E4-36C9FA1521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3EB7B-30BD-47A1-BC44-5366B54AC323}" type="datetimeFigureOut">
              <a:rPr lang="ru-RU"/>
              <a:pPr>
                <a:defRPr/>
              </a:pPr>
              <a:t>04.09.2024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3AA6D5-6B63-4266-B607-CF0B223B09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76D8D0-72AA-4885-8FF3-C705B2956A65}" type="datetimeFigureOut">
              <a:rPr lang="ru-RU"/>
              <a:pPr>
                <a:defRPr/>
              </a:pPr>
              <a:t>04.09.2024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4FE7D2-FFC8-4488-90C1-BA34062506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E2E70-D692-4085-8D9C-65F415263BA3}" type="datetimeFigureOut">
              <a:rPr lang="ru-RU"/>
              <a:pPr>
                <a:defRPr/>
              </a:pPr>
              <a:t>04.09.2024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DD0C0-51E8-4487-9C3F-07C55857EC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1E712C-1AC2-40AA-9402-2F7413513155}" type="datetimeFigureOut">
              <a:rPr lang="ru-RU"/>
              <a:pPr>
                <a:defRPr/>
              </a:pPr>
              <a:t>04.09.2024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72311D-5FE9-4450-A1D3-A75A420932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BEA75C-20F0-4E27-891A-9990CD6E3ECB}" type="datetimeFigureOut">
              <a:rPr lang="ru-RU"/>
              <a:pPr>
                <a:defRPr/>
              </a:pPr>
              <a:t>04.09.2024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B9088-6394-4C34-90BE-27D91A60C6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9F4DB4-8CBB-4A65-B377-CEE9AC4229ED}" type="datetimeFigureOut">
              <a:rPr lang="ru-RU"/>
              <a:pPr>
                <a:defRPr/>
              </a:pPr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D9642A-4C32-4994-B8C8-F134E8F0F6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07E91B-61B4-4833-9CE7-D6054B8CC1F9}" type="datetimeFigureOut">
              <a:rPr lang="ru-RU"/>
              <a:pPr>
                <a:defRPr/>
              </a:pPr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F82E47-AA65-49B9-81ED-BE60B263EB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2F22CD8-A754-4A20-A303-35985CD3FBF0}" type="datetimeFigureOut">
              <a:rPr lang="ru-RU"/>
              <a:pPr>
                <a:defRPr/>
              </a:pPr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73E6E57-40CF-4451-AFF0-78084408FC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7" Type="http://schemas.openxmlformats.org/officeDocument/2006/relationships/image" Target="../media/image105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4.jpeg"/><Relationship Id="rId5" Type="http://schemas.openxmlformats.org/officeDocument/2006/relationships/image" Target="../media/image103.jpeg"/><Relationship Id="rId4" Type="http://schemas.openxmlformats.org/officeDocument/2006/relationships/image" Target="../media/image102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://rkorova.ru/special_download.html" TargetMode="Externa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98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Прямоугольник 4"/>
          <p:cNvSpPr>
            <a:spLocks noChangeArrowheads="1"/>
          </p:cNvSpPr>
          <p:nvPr/>
        </p:nvSpPr>
        <p:spPr bwMode="auto">
          <a:xfrm>
            <a:off x="1042988" y="469900"/>
            <a:ext cx="65008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F58345"/>
                </a:solidFill>
                <a:latin typeface="Myriad Pro" pitchFamily="34" charset="0"/>
              </a:rPr>
              <a:t>Символ 2025 года – змея</a:t>
            </a:r>
          </a:p>
        </p:txBody>
      </p:sp>
      <p:sp>
        <p:nvSpPr>
          <p:cNvPr id="3075" name="TextBox 3"/>
          <p:cNvSpPr txBox="1">
            <a:spLocks noChangeArrowheads="1"/>
          </p:cNvSpPr>
          <p:nvPr/>
        </p:nvSpPr>
        <p:spPr bwMode="auto">
          <a:xfrm>
            <a:off x="684213" y="908050"/>
            <a:ext cx="795655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latin typeface="Myriad Pro" pitchFamily="34" charset="0"/>
              </a:rPr>
              <a:t>С Востока к нам пришло поверье, что подарить символ года –это хорошая примета, и этим обязательно стоит воспользоваться!</a:t>
            </a:r>
          </a:p>
          <a:p>
            <a:endParaRPr lang="ru-RU" sz="2000">
              <a:latin typeface="Myriad Pro" pitchFamily="34" charset="0"/>
            </a:endParaRPr>
          </a:p>
          <a:p>
            <a:pPr algn="just">
              <a:lnSpc>
                <a:spcPts val="2400"/>
              </a:lnSpc>
            </a:pPr>
            <a:r>
              <a:rPr lang="ru-RU" sz="2000">
                <a:latin typeface="Myriad Pro" pitchFamily="34" charset="0"/>
              </a:rPr>
              <a:t>Посмотрите на нашу коллекцию этих милых змей. Все наши игрушки имеют свой характер: у кого-то он веселый и добродушный, у кого-то он озорной и прикольный, у кого-то  - милый и привлекательный. Но любая из этих игрушек подарит радость, улучшит настроение и украсит любой интерьер!</a:t>
            </a:r>
          </a:p>
          <a:p>
            <a:pPr algn="just">
              <a:lnSpc>
                <a:spcPts val="2400"/>
              </a:lnSpc>
            </a:pPr>
            <a:r>
              <a:rPr lang="ru-RU" sz="2000">
                <a:latin typeface="Myriad Pro" pitchFamily="34" charset="0"/>
              </a:rPr>
              <a:t/>
            </a:r>
            <a:br>
              <a:rPr lang="ru-RU" sz="2000">
                <a:latin typeface="Myriad Pro" pitchFamily="34" charset="0"/>
              </a:rPr>
            </a:br>
            <a:r>
              <a:rPr lang="ru-RU" b="1">
                <a:latin typeface="Myriad Pro" pitchFamily="34" charset="0"/>
              </a:rPr>
              <a:t>Символы года отшиваются оптом, от 100шт. Брендирование игрушек тоже возможно. </a:t>
            </a:r>
            <a:r>
              <a:rPr lang="en-US" b="1">
                <a:latin typeface="Myriad Pro" pitchFamily="34" charset="0"/>
              </a:rPr>
              <a:t> </a:t>
            </a:r>
            <a:r>
              <a:rPr lang="ru-RU" b="1">
                <a:latin typeface="Myriad Pro" pitchFamily="34" charset="0"/>
              </a:rPr>
              <a:t>Цвета/размеры игрушек можно изменить под заказ. </a:t>
            </a:r>
          </a:p>
          <a:p>
            <a:pPr algn="just">
              <a:lnSpc>
                <a:spcPts val="2400"/>
              </a:lnSpc>
            </a:pPr>
            <a:r>
              <a:rPr lang="ru-RU" b="1">
                <a:latin typeface="Myriad Pro" pitchFamily="34" charset="0"/>
              </a:rPr>
              <a:t>Сроки исполнения  3-6недель.  Доставка по всей России</a:t>
            </a:r>
            <a:r>
              <a:rPr lang="en-US" b="1">
                <a:latin typeface="Myriad Pro" pitchFamily="34" charset="0"/>
              </a:rPr>
              <a:t>!</a:t>
            </a:r>
            <a:endParaRPr lang="ru-RU" b="1">
              <a:latin typeface="Myriad Pro" pitchFamily="34" charset="0"/>
            </a:endParaRPr>
          </a:p>
          <a:p>
            <a:pPr algn="just">
              <a:lnSpc>
                <a:spcPts val="2400"/>
              </a:lnSpc>
            </a:pPr>
            <a:endParaRPr lang="ru-RU" b="1">
              <a:latin typeface="Myriad Pro" pitchFamily="34" charset="0"/>
            </a:endParaRPr>
          </a:p>
          <a:p>
            <a:pPr algn="just">
              <a:lnSpc>
                <a:spcPts val="2400"/>
              </a:lnSpc>
            </a:pPr>
            <a:endParaRPr lang="ru-RU" b="1">
              <a:latin typeface="Myriad Pro" pitchFamily="34" charset="0"/>
            </a:endParaRPr>
          </a:p>
          <a:p>
            <a:endParaRPr lang="ru-RU"/>
          </a:p>
        </p:txBody>
      </p:sp>
      <p:pic>
        <p:nvPicPr>
          <p:cNvPr id="307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238750"/>
            <a:ext cx="2160588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975" y="5238750"/>
            <a:ext cx="215900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9950" y="5238750"/>
            <a:ext cx="2160588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83413" y="5238750"/>
            <a:ext cx="2160587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903913" cy="442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24188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TextBox 3"/>
          <p:cNvSpPr txBox="1">
            <a:spLocks noChangeArrowheads="1"/>
          </p:cNvSpPr>
          <p:nvPr/>
        </p:nvSpPr>
        <p:spPr bwMode="auto">
          <a:xfrm>
            <a:off x="6227763" y="0"/>
            <a:ext cx="2916237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 b="1" i="1">
              <a:latin typeface="Myriad Pro" pitchFamily="34" charset="0"/>
            </a:endParaRPr>
          </a:p>
          <a:p>
            <a:r>
              <a:rPr lang="ru-RU" sz="2200" b="1" i="1">
                <a:latin typeface="Myriad Pro" pitchFamily="34" charset="0"/>
              </a:rPr>
              <a:t>Подушка большая с карманом </a:t>
            </a:r>
            <a:br>
              <a:rPr lang="ru-RU" sz="2200" b="1" i="1">
                <a:latin typeface="Myriad Pro" pitchFamily="34" charset="0"/>
              </a:rPr>
            </a:br>
            <a:r>
              <a:rPr lang="ru-RU" sz="2200" b="1" i="1">
                <a:latin typeface="Myriad Pro" pitchFamily="34" charset="0"/>
              </a:rPr>
              <a:t>ЗМЕЙ АРБУЗ</a:t>
            </a:r>
          </a:p>
          <a:p>
            <a:endParaRPr lang="ru-RU" b="1" i="1">
              <a:solidFill>
                <a:srgbClr val="ED1848"/>
              </a:solidFill>
              <a:latin typeface="Myriad Pro" pitchFamily="34" charset="0"/>
            </a:endParaRPr>
          </a:p>
          <a:p>
            <a:endParaRPr lang="ru-RU" b="1" i="1">
              <a:solidFill>
                <a:srgbClr val="ED1848"/>
              </a:solidFill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Артикул:</a:t>
            </a:r>
            <a:r>
              <a:rPr lang="en-US">
                <a:latin typeface="Myriad Pro" pitchFamily="34" charset="0"/>
              </a:rPr>
              <a:t> </a:t>
            </a:r>
            <a:r>
              <a:rPr lang="ru-RU">
                <a:latin typeface="Myriad Pro" pitchFamily="34" charset="0"/>
              </a:rPr>
              <a:t> </a:t>
            </a:r>
            <a:r>
              <a:rPr lang="en-US">
                <a:latin typeface="Myriad Pro" pitchFamily="34" charset="0"/>
              </a:rPr>
              <a:t>z104</a:t>
            </a:r>
            <a:endParaRPr lang="ru-RU">
              <a:latin typeface="Myriad Pro" pitchFamily="34" charset="0"/>
            </a:endParaRPr>
          </a:p>
          <a:p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Материалы:</a:t>
            </a:r>
            <a:r>
              <a:rPr lang="ru-RU">
                <a:latin typeface="Myriad Pro" pitchFamily="34" charset="0"/>
              </a:rPr>
              <a:t>  плюш</a:t>
            </a:r>
          </a:p>
          <a:p>
            <a:endParaRPr lang="en-US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Размер:</a:t>
            </a:r>
            <a:r>
              <a:rPr lang="en-US" b="1">
                <a:latin typeface="Myriad Pro" pitchFamily="34" charset="0"/>
              </a:rPr>
              <a:t> </a:t>
            </a:r>
            <a:r>
              <a:rPr lang="ru-RU" b="1">
                <a:latin typeface="Myriad Pro" pitchFamily="34" charset="0"/>
              </a:rPr>
              <a:t> </a:t>
            </a:r>
            <a:r>
              <a:rPr lang="pt-BR">
                <a:latin typeface="Myriad Pro" pitchFamily="34" charset="0"/>
              </a:rPr>
              <a:t>100 x 26 x 15h см</a:t>
            </a:r>
            <a:endParaRPr lang="ru-RU">
              <a:latin typeface="Myriad Pro" pitchFamily="34" charset="0"/>
            </a:endParaRPr>
          </a:p>
          <a:p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Возможные варианты персонализации:</a:t>
            </a:r>
            <a:r>
              <a:rPr lang="ru-RU">
                <a:latin typeface="Myriad Pro" pitchFamily="34" charset="0"/>
              </a:rPr>
              <a:t> вшивная бирка с логотипом, шеврон с лого, шарфик с лого, вышивка</a:t>
            </a:r>
          </a:p>
        </p:txBody>
      </p:sp>
      <p:sp>
        <p:nvSpPr>
          <p:cNvPr id="4101" name="Прямоугольник 6"/>
          <p:cNvSpPr>
            <a:spLocks noChangeArrowheads="1"/>
          </p:cNvSpPr>
          <p:nvPr/>
        </p:nvSpPr>
        <p:spPr bwMode="auto">
          <a:xfrm>
            <a:off x="6156325" y="5624513"/>
            <a:ext cx="2987675" cy="1201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Myriad Pro" pitchFamily="34" charset="0"/>
              </a:rPr>
              <a:t>Примечание:</a:t>
            </a:r>
            <a:r>
              <a:rPr lang="ru-RU">
                <a:latin typeface="Myriad Pro" pitchFamily="34" charset="0"/>
              </a:rPr>
              <a:t> внутри подушки находится карман на молнии, входит до </a:t>
            </a:r>
            <a:r>
              <a:rPr lang="en-US">
                <a:latin typeface="Myriad Pro" pitchFamily="34" charset="0"/>
              </a:rPr>
              <a:t> 1.3</a:t>
            </a:r>
            <a:r>
              <a:rPr lang="ru-RU">
                <a:latin typeface="Myriad Pro" pitchFamily="34" charset="0"/>
              </a:rPr>
              <a:t>кг конфет</a:t>
            </a:r>
          </a:p>
        </p:txBody>
      </p:sp>
      <p:pic>
        <p:nvPicPr>
          <p:cNvPr id="4102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3"/>
          <p:cNvSpPr txBox="1">
            <a:spLocks noChangeArrowheads="1"/>
          </p:cNvSpPr>
          <p:nvPr/>
        </p:nvSpPr>
        <p:spPr bwMode="auto">
          <a:xfrm>
            <a:off x="6227763" y="0"/>
            <a:ext cx="2916237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 b="1" i="1">
              <a:latin typeface="Myriad Pro" pitchFamily="34" charset="0"/>
            </a:endParaRPr>
          </a:p>
          <a:p>
            <a:r>
              <a:rPr lang="ru-RU" sz="2200" b="1" i="1">
                <a:latin typeface="Myriad Pro" pitchFamily="34" charset="0"/>
              </a:rPr>
              <a:t>Подушка средняя ЗМЕЯ КАЛЛИ </a:t>
            </a:r>
            <a:r>
              <a:rPr lang="en-US" sz="2200" b="1" i="1">
                <a:latin typeface="Myriad Pro" pitchFamily="34" charset="0"/>
              </a:rPr>
              <a:t/>
            </a:r>
            <a:br>
              <a:rPr lang="en-US" sz="2200" b="1" i="1">
                <a:latin typeface="Myriad Pro" pitchFamily="34" charset="0"/>
              </a:rPr>
            </a:br>
            <a:r>
              <a:rPr lang="ru-RU" sz="2200" b="1" i="1">
                <a:latin typeface="Myriad Pro" pitchFamily="34" charset="0"/>
              </a:rPr>
              <a:t>НА ЯБЛОКЕ</a:t>
            </a:r>
          </a:p>
          <a:p>
            <a:endParaRPr lang="en-US" b="1" i="1">
              <a:solidFill>
                <a:srgbClr val="ED1848"/>
              </a:solidFill>
              <a:latin typeface="Myriad Pro" pitchFamily="34" charset="0"/>
            </a:endParaRPr>
          </a:p>
          <a:p>
            <a:endParaRPr lang="ru-RU" b="1" i="1">
              <a:solidFill>
                <a:srgbClr val="ED1848"/>
              </a:solidFill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Артикул:</a:t>
            </a:r>
            <a:r>
              <a:rPr lang="en-US">
                <a:latin typeface="Myriad Pro" pitchFamily="34" charset="0"/>
              </a:rPr>
              <a:t> </a:t>
            </a:r>
            <a:r>
              <a:rPr lang="ru-RU">
                <a:latin typeface="Myriad Pro" pitchFamily="34" charset="0"/>
              </a:rPr>
              <a:t> </a:t>
            </a:r>
            <a:r>
              <a:rPr lang="en-US">
                <a:latin typeface="Myriad Pro" pitchFamily="34" charset="0"/>
              </a:rPr>
              <a:t>z101</a:t>
            </a:r>
            <a:endParaRPr lang="ru-RU">
              <a:latin typeface="Myriad Pro" pitchFamily="34" charset="0"/>
            </a:endParaRPr>
          </a:p>
          <a:p>
            <a:endParaRPr lang="en-US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Материалы:</a:t>
            </a:r>
            <a:r>
              <a:rPr lang="ru-RU">
                <a:latin typeface="Myriad Pro" pitchFamily="34" charset="0"/>
              </a:rPr>
              <a:t>  плюш</a:t>
            </a:r>
          </a:p>
          <a:p>
            <a:endParaRPr lang="en-US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Размер:</a:t>
            </a:r>
            <a:r>
              <a:rPr lang="en-US" b="1">
                <a:latin typeface="Myriad Pro" pitchFamily="34" charset="0"/>
              </a:rPr>
              <a:t> </a:t>
            </a:r>
            <a:r>
              <a:rPr lang="ru-RU" b="1">
                <a:latin typeface="Myriad Pro" pitchFamily="34" charset="0"/>
              </a:rPr>
              <a:t> </a:t>
            </a:r>
            <a:r>
              <a:rPr lang="pt-BR">
                <a:latin typeface="Myriad Pro" pitchFamily="34" charset="0"/>
              </a:rPr>
              <a:t>35 x 35 x 12h см</a:t>
            </a:r>
            <a:endParaRPr lang="ru-RU">
              <a:latin typeface="Myriad Pro" pitchFamily="34" charset="0"/>
            </a:endParaRPr>
          </a:p>
          <a:p>
            <a:endParaRPr lang="en-US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Возможные варианты персонализации:</a:t>
            </a:r>
            <a:r>
              <a:rPr lang="ru-RU">
                <a:latin typeface="Myriad Pro" pitchFamily="34" charset="0"/>
              </a:rPr>
              <a:t> вшивная бирка с логотипом, шеврон с лого, вышивка</a:t>
            </a:r>
          </a:p>
        </p:txBody>
      </p:sp>
      <p:pic>
        <p:nvPicPr>
          <p:cNvPr id="512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903913" cy="442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24188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6" name="Прямоугольник 6"/>
          <p:cNvSpPr>
            <a:spLocks noChangeArrowheads="1"/>
          </p:cNvSpPr>
          <p:nvPr/>
        </p:nvSpPr>
        <p:spPr bwMode="auto">
          <a:xfrm>
            <a:off x="6156325" y="5768975"/>
            <a:ext cx="29876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Myriad Pro" pitchFamily="34" charset="0"/>
              </a:rPr>
              <a:t>Примечание:</a:t>
            </a:r>
            <a:r>
              <a:rPr lang="ru-RU">
                <a:latin typeface="Myriad Pro" pitchFamily="34" charset="0"/>
              </a:rPr>
              <a:t>  в подушку можно вставить карман на молнии под конфеты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3"/>
          <p:cNvSpPr txBox="1">
            <a:spLocks noChangeArrowheads="1"/>
          </p:cNvSpPr>
          <p:nvPr/>
        </p:nvSpPr>
        <p:spPr bwMode="auto">
          <a:xfrm>
            <a:off x="6227763" y="0"/>
            <a:ext cx="2916237" cy="477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 b="1" i="1">
              <a:latin typeface="Myriad Pro" pitchFamily="34" charset="0"/>
            </a:endParaRPr>
          </a:p>
          <a:p>
            <a:r>
              <a:rPr lang="ru-RU" sz="2200" b="1" i="1">
                <a:latin typeface="Myriad Pro" pitchFamily="34" charset="0"/>
              </a:rPr>
              <a:t>Подушка средняя ЗМЕЯ МОЛНИЯ</a:t>
            </a:r>
            <a:endParaRPr lang="en-US" sz="2200" b="1" i="1">
              <a:latin typeface="Myriad Pro" pitchFamily="34" charset="0"/>
            </a:endParaRPr>
          </a:p>
          <a:p>
            <a:endParaRPr lang="en-US" sz="2200" b="1" i="1">
              <a:solidFill>
                <a:srgbClr val="ED1848"/>
              </a:solidFill>
              <a:latin typeface="Myriad Pro" pitchFamily="34" charset="0"/>
            </a:endParaRPr>
          </a:p>
          <a:p>
            <a:endParaRPr lang="ru-RU" b="1" i="1">
              <a:solidFill>
                <a:srgbClr val="ED1848"/>
              </a:solidFill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Артикул:</a:t>
            </a:r>
            <a:r>
              <a:rPr lang="en-US">
                <a:latin typeface="Myriad Pro" pitchFamily="34" charset="0"/>
              </a:rPr>
              <a:t> </a:t>
            </a:r>
            <a:r>
              <a:rPr lang="ru-RU">
                <a:latin typeface="Myriad Pro" pitchFamily="34" charset="0"/>
              </a:rPr>
              <a:t> </a:t>
            </a:r>
            <a:r>
              <a:rPr lang="en-US">
                <a:latin typeface="Myriad Pro" pitchFamily="34" charset="0"/>
              </a:rPr>
              <a:t>z102</a:t>
            </a:r>
            <a:endParaRPr lang="ru-RU">
              <a:latin typeface="Myriad Pro" pitchFamily="34" charset="0"/>
            </a:endParaRPr>
          </a:p>
          <a:p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Материалы:</a:t>
            </a:r>
            <a:r>
              <a:rPr lang="ru-RU">
                <a:latin typeface="Myriad Pro" pitchFamily="34" charset="0"/>
              </a:rPr>
              <a:t>  плюш</a:t>
            </a:r>
          </a:p>
          <a:p>
            <a:endParaRPr lang="en-US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Размер:</a:t>
            </a:r>
            <a:r>
              <a:rPr lang="en-US" b="1">
                <a:latin typeface="Myriad Pro" pitchFamily="34" charset="0"/>
              </a:rPr>
              <a:t> </a:t>
            </a:r>
            <a:r>
              <a:rPr lang="ru-RU" b="1">
                <a:latin typeface="Myriad Pro" pitchFamily="34" charset="0"/>
              </a:rPr>
              <a:t> </a:t>
            </a:r>
            <a:r>
              <a:rPr lang="pt-BR">
                <a:latin typeface="Myriad Pro" pitchFamily="34" charset="0"/>
              </a:rPr>
              <a:t>36 x 25 x 11h см</a:t>
            </a:r>
            <a:endParaRPr lang="ru-RU">
              <a:latin typeface="Myriad Pro" pitchFamily="34" charset="0"/>
            </a:endParaRPr>
          </a:p>
          <a:p>
            <a:endParaRPr lang="en-US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Возможные варианты персонализации:</a:t>
            </a:r>
            <a:r>
              <a:rPr lang="ru-RU">
                <a:latin typeface="Myriad Pro" pitchFamily="34" charset="0"/>
              </a:rPr>
              <a:t> вшивная бирка с логотипом, шеврон с лого, вышивка</a:t>
            </a:r>
          </a:p>
        </p:txBody>
      </p:sp>
      <p:pic>
        <p:nvPicPr>
          <p:cNvPr id="614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903913" cy="442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24188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0" name="Прямоугольник 6"/>
          <p:cNvSpPr>
            <a:spLocks noChangeArrowheads="1"/>
          </p:cNvSpPr>
          <p:nvPr/>
        </p:nvSpPr>
        <p:spPr bwMode="auto">
          <a:xfrm>
            <a:off x="6156325" y="5768975"/>
            <a:ext cx="29876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Myriad Pro" pitchFamily="34" charset="0"/>
              </a:rPr>
              <a:t>Примечание:</a:t>
            </a:r>
            <a:r>
              <a:rPr lang="ru-RU">
                <a:latin typeface="Myriad Pro" pitchFamily="34" charset="0"/>
              </a:rPr>
              <a:t>  в подушку можно вставить карман на молнии под конфеты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3"/>
          <p:cNvSpPr txBox="1">
            <a:spLocks noChangeArrowheads="1"/>
          </p:cNvSpPr>
          <p:nvPr/>
        </p:nvSpPr>
        <p:spPr bwMode="auto">
          <a:xfrm>
            <a:off x="6227763" y="0"/>
            <a:ext cx="2916237" cy="544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 b="1" i="1">
              <a:latin typeface="Myriad Pro" pitchFamily="34" charset="0"/>
            </a:endParaRPr>
          </a:p>
          <a:p>
            <a:r>
              <a:rPr lang="ru-RU" sz="2200" b="1" i="1">
                <a:latin typeface="Myriad Pro" pitchFamily="34" charset="0"/>
              </a:rPr>
              <a:t>Подушка прямоугольная с ручкой </a:t>
            </a:r>
          </a:p>
          <a:p>
            <a:r>
              <a:rPr lang="ru-RU" sz="2200" b="1" i="1">
                <a:latin typeface="Myriad Pro" pitchFamily="34" charset="0"/>
              </a:rPr>
              <a:t>ЗМЕЯ ЦУККИНИ</a:t>
            </a:r>
            <a:endParaRPr lang="en-US" sz="2200" b="1" i="1">
              <a:latin typeface="Myriad Pro" pitchFamily="34" charset="0"/>
            </a:endParaRPr>
          </a:p>
          <a:p>
            <a:endParaRPr lang="en-US" sz="2200" b="1" i="1">
              <a:solidFill>
                <a:srgbClr val="ED1848"/>
              </a:solidFill>
              <a:latin typeface="Myriad Pro" pitchFamily="34" charset="0"/>
            </a:endParaRPr>
          </a:p>
          <a:p>
            <a:endParaRPr lang="ru-RU" b="1" i="1">
              <a:solidFill>
                <a:srgbClr val="ED1848"/>
              </a:solidFill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Артикул:</a:t>
            </a:r>
            <a:r>
              <a:rPr lang="en-US">
                <a:latin typeface="Myriad Pro" pitchFamily="34" charset="0"/>
              </a:rPr>
              <a:t> </a:t>
            </a:r>
            <a:r>
              <a:rPr lang="ru-RU">
                <a:latin typeface="Myriad Pro" pitchFamily="34" charset="0"/>
              </a:rPr>
              <a:t> </a:t>
            </a:r>
            <a:r>
              <a:rPr lang="en-US">
                <a:latin typeface="Myriad Pro" pitchFamily="34" charset="0"/>
              </a:rPr>
              <a:t>z128</a:t>
            </a:r>
            <a:endParaRPr lang="ru-RU">
              <a:latin typeface="Myriad Pro" pitchFamily="34" charset="0"/>
            </a:endParaRPr>
          </a:p>
          <a:p>
            <a:endParaRPr lang="en-US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Материалы:</a:t>
            </a:r>
            <a:r>
              <a:rPr lang="ru-RU">
                <a:latin typeface="Myriad Pro" pitchFamily="34" charset="0"/>
              </a:rPr>
              <a:t>  плюш</a:t>
            </a:r>
          </a:p>
          <a:p>
            <a:endParaRPr lang="en-US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Размер:</a:t>
            </a:r>
            <a:r>
              <a:rPr lang="en-US" b="1">
                <a:latin typeface="Myriad Pro" pitchFamily="34" charset="0"/>
              </a:rPr>
              <a:t> </a:t>
            </a:r>
            <a:r>
              <a:rPr lang="pt-BR">
                <a:latin typeface="Myriad Pro" pitchFamily="34" charset="0"/>
              </a:rPr>
              <a:t>23 x 38 x 8h см</a:t>
            </a:r>
            <a:endParaRPr lang="ru-RU">
              <a:latin typeface="Myriad Pro" pitchFamily="34" charset="0"/>
            </a:endParaRPr>
          </a:p>
          <a:p>
            <a:endParaRPr lang="en-US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Возможные варианты персонализации:</a:t>
            </a:r>
            <a:r>
              <a:rPr lang="ru-RU">
                <a:latin typeface="Myriad Pro" pitchFamily="34" charset="0"/>
              </a:rPr>
              <a:t> вшивная бирка с логотипом, шеврон с лого, вышивка</a:t>
            </a:r>
          </a:p>
        </p:txBody>
      </p:sp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903913" cy="442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24188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4" name="Прямоугольник 6"/>
          <p:cNvSpPr>
            <a:spLocks noChangeArrowheads="1"/>
          </p:cNvSpPr>
          <p:nvPr/>
        </p:nvSpPr>
        <p:spPr bwMode="auto">
          <a:xfrm>
            <a:off x="6156325" y="5768975"/>
            <a:ext cx="29876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Myriad Pro" pitchFamily="34" charset="0"/>
              </a:rPr>
              <a:t>Примечание:</a:t>
            </a:r>
            <a:r>
              <a:rPr lang="ru-RU">
                <a:latin typeface="Myriad Pro" pitchFamily="34" charset="0"/>
              </a:rPr>
              <a:t>  в подушку можно вставить карман на молнии под конфеты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3"/>
          <p:cNvSpPr txBox="1">
            <a:spLocks noChangeArrowheads="1"/>
          </p:cNvSpPr>
          <p:nvPr/>
        </p:nvSpPr>
        <p:spPr bwMode="auto">
          <a:xfrm>
            <a:off x="6227763" y="0"/>
            <a:ext cx="2916237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 b="1" i="1">
              <a:latin typeface="Myriad Pro" pitchFamily="34" charset="0"/>
            </a:endParaRPr>
          </a:p>
          <a:p>
            <a:r>
              <a:rPr lang="ru-RU" sz="2200" b="1" i="1">
                <a:latin typeface="Myriad Pro" pitchFamily="34" charset="0"/>
              </a:rPr>
              <a:t>Подушка дорожная подголовник </a:t>
            </a:r>
            <a:r>
              <a:rPr lang="en-US" sz="2200" b="1" i="1">
                <a:latin typeface="Myriad Pro" pitchFamily="34" charset="0"/>
              </a:rPr>
              <a:t/>
            </a:r>
            <a:br>
              <a:rPr lang="en-US" sz="2200" b="1" i="1">
                <a:latin typeface="Myriad Pro" pitchFamily="34" charset="0"/>
              </a:rPr>
            </a:br>
            <a:r>
              <a:rPr lang="ru-RU" sz="2200" b="1" i="1">
                <a:latin typeface="Myriad Pro" pitchFamily="34" charset="0"/>
              </a:rPr>
              <a:t>ЗМЕЙ КОРНЕЛИУС</a:t>
            </a:r>
            <a:endParaRPr lang="en-US" sz="2200" b="1" i="1">
              <a:solidFill>
                <a:srgbClr val="ED1848"/>
              </a:solidFill>
              <a:latin typeface="Myriad Pro" pitchFamily="34" charset="0"/>
            </a:endParaRPr>
          </a:p>
          <a:p>
            <a:endParaRPr lang="en-US" b="1" i="1">
              <a:solidFill>
                <a:srgbClr val="ED1848"/>
              </a:solidFill>
              <a:latin typeface="Myriad Pro" pitchFamily="34" charset="0"/>
            </a:endParaRPr>
          </a:p>
          <a:p>
            <a:endParaRPr lang="ru-RU" b="1" i="1">
              <a:solidFill>
                <a:srgbClr val="ED1848"/>
              </a:solidFill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Артикул:</a:t>
            </a:r>
            <a:r>
              <a:rPr lang="en-US">
                <a:latin typeface="Myriad Pro" pitchFamily="34" charset="0"/>
              </a:rPr>
              <a:t> </a:t>
            </a:r>
            <a:r>
              <a:rPr lang="ru-RU">
                <a:latin typeface="Myriad Pro" pitchFamily="34" charset="0"/>
              </a:rPr>
              <a:t> </a:t>
            </a:r>
            <a:r>
              <a:rPr lang="en-US">
                <a:latin typeface="Myriad Pro" pitchFamily="34" charset="0"/>
              </a:rPr>
              <a:t>z106</a:t>
            </a:r>
            <a:endParaRPr lang="ru-RU">
              <a:latin typeface="Myriad Pro" pitchFamily="34" charset="0"/>
            </a:endParaRPr>
          </a:p>
          <a:p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Материалы:</a:t>
            </a:r>
            <a:r>
              <a:rPr lang="ru-RU">
                <a:latin typeface="Myriad Pro" pitchFamily="34" charset="0"/>
              </a:rPr>
              <a:t>  плюш</a:t>
            </a:r>
          </a:p>
          <a:p>
            <a:endParaRPr lang="en-US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Размер:</a:t>
            </a:r>
            <a:r>
              <a:rPr lang="en-US" b="1">
                <a:latin typeface="Myriad Pro" pitchFamily="34" charset="0"/>
              </a:rPr>
              <a:t> </a:t>
            </a:r>
            <a:r>
              <a:rPr lang="ru-RU" b="1">
                <a:latin typeface="Myriad Pro" pitchFamily="34" charset="0"/>
              </a:rPr>
              <a:t> </a:t>
            </a:r>
            <a:r>
              <a:rPr lang="pt-BR">
                <a:latin typeface="Myriad Pro" pitchFamily="34" charset="0"/>
              </a:rPr>
              <a:t>35 x 28 x 8h см</a:t>
            </a:r>
            <a:endParaRPr lang="ru-RU">
              <a:latin typeface="Myriad Pro" pitchFamily="34" charset="0"/>
            </a:endParaRPr>
          </a:p>
          <a:p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Возможные варианты персонализации:</a:t>
            </a:r>
            <a:r>
              <a:rPr lang="ru-RU">
                <a:latin typeface="Myriad Pro" pitchFamily="34" charset="0"/>
              </a:rPr>
              <a:t> вшивная бирка с логотипом, шарфик с лого, шеврон с лого, вышивка</a:t>
            </a:r>
          </a:p>
        </p:txBody>
      </p:sp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903913" cy="442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24188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3"/>
          <p:cNvSpPr txBox="1">
            <a:spLocks noChangeArrowheads="1"/>
          </p:cNvSpPr>
          <p:nvPr/>
        </p:nvSpPr>
        <p:spPr bwMode="auto">
          <a:xfrm>
            <a:off x="6227763" y="0"/>
            <a:ext cx="2916237" cy="566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 b="1" i="1">
              <a:latin typeface="Myriad Pro" pitchFamily="34" charset="0"/>
            </a:endParaRPr>
          </a:p>
          <a:p>
            <a:r>
              <a:rPr lang="ru-RU" sz="2200" b="1" i="1">
                <a:latin typeface="Myriad Pro" pitchFamily="34" charset="0"/>
              </a:rPr>
              <a:t>Чехол на шампанское / насадка </a:t>
            </a:r>
          </a:p>
          <a:p>
            <a:r>
              <a:rPr lang="ru-RU" sz="2200" b="1" i="1">
                <a:latin typeface="Myriad Pro" pitchFamily="34" charset="0"/>
              </a:rPr>
              <a:t>ЗМЕЯ НАГА</a:t>
            </a:r>
            <a:endParaRPr lang="en-US" sz="2200" b="1" i="1">
              <a:latin typeface="Myriad Pro" pitchFamily="34" charset="0"/>
            </a:endParaRPr>
          </a:p>
          <a:p>
            <a:endParaRPr lang="en-US" b="1" i="1">
              <a:solidFill>
                <a:srgbClr val="ED1848"/>
              </a:solidFill>
              <a:latin typeface="Myriad Pro" pitchFamily="34" charset="0"/>
            </a:endParaRPr>
          </a:p>
          <a:p>
            <a:endParaRPr lang="ru-RU" b="1" i="1">
              <a:solidFill>
                <a:srgbClr val="ED1848"/>
              </a:solidFill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Артикул:</a:t>
            </a:r>
            <a:r>
              <a:rPr lang="en-US">
                <a:latin typeface="Myriad Pro" pitchFamily="34" charset="0"/>
              </a:rPr>
              <a:t> </a:t>
            </a:r>
            <a:r>
              <a:rPr lang="ru-RU">
                <a:latin typeface="Myriad Pro" pitchFamily="34" charset="0"/>
              </a:rPr>
              <a:t> </a:t>
            </a:r>
            <a:r>
              <a:rPr lang="en-US">
                <a:latin typeface="Myriad Pro" pitchFamily="34" charset="0"/>
              </a:rPr>
              <a:t>z108</a:t>
            </a:r>
            <a:endParaRPr lang="ru-RU">
              <a:latin typeface="Myriad Pro" pitchFamily="34" charset="0"/>
            </a:endParaRPr>
          </a:p>
          <a:p>
            <a:endParaRPr lang="en-US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Материалы:</a:t>
            </a:r>
            <a:r>
              <a:rPr lang="ru-RU">
                <a:latin typeface="Myriad Pro" pitchFamily="34" charset="0"/>
              </a:rPr>
              <a:t>  плюш, подкладочная ткань</a:t>
            </a:r>
          </a:p>
          <a:p>
            <a:endParaRPr lang="en-US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Размер:</a:t>
            </a:r>
            <a:r>
              <a:rPr lang="en-US" b="1">
                <a:latin typeface="Myriad Pro" pitchFamily="34" charset="0"/>
              </a:rPr>
              <a:t> </a:t>
            </a:r>
            <a:r>
              <a:rPr lang="pt-BR">
                <a:latin typeface="Myriad Pro" pitchFamily="34" charset="0"/>
              </a:rPr>
              <a:t>16 x 22 x 37h см</a:t>
            </a:r>
            <a:endParaRPr lang="ru-RU">
              <a:latin typeface="Myriad Pro" pitchFamily="34" charset="0"/>
            </a:endParaRPr>
          </a:p>
          <a:p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Возможные варианты персонализации:</a:t>
            </a:r>
            <a:r>
              <a:rPr lang="ru-RU">
                <a:latin typeface="Myriad Pro" pitchFamily="34" charset="0"/>
              </a:rPr>
              <a:t> вшивная бирка с логотипом, шарфик с лого, шеврон с лого, вышивка</a:t>
            </a:r>
          </a:p>
        </p:txBody>
      </p:sp>
      <p:pic>
        <p:nvPicPr>
          <p:cNvPr id="921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903913" cy="442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24188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3"/>
          <p:cNvSpPr txBox="1">
            <a:spLocks noChangeArrowheads="1"/>
          </p:cNvSpPr>
          <p:nvPr/>
        </p:nvSpPr>
        <p:spPr bwMode="auto">
          <a:xfrm>
            <a:off x="6227763" y="0"/>
            <a:ext cx="2916237" cy="566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 b="1" i="1">
              <a:latin typeface="Myriad Pro" pitchFamily="34" charset="0"/>
            </a:endParaRPr>
          </a:p>
          <a:p>
            <a:r>
              <a:rPr lang="ru-RU" sz="2200" b="1" i="1">
                <a:latin typeface="Myriad Pro" pitchFamily="34" charset="0"/>
              </a:rPr>
              <a:t>Чехол на шампанское / насадка </a:t>
            </a:r>
          </a:p>
          <a:p>
            <a:r>
              <a:rPr lang="ru-RU" sz="2200" b="1" i="1">
                <a:latin typeface="Myriad Pro" pitchFamily="34" charset="0"/>
              </a:rPr>
              <a:t>ЗМЕЯ КЛАРИССА</a:t>
            </a:r>
            <a:endParaRPr lang="en-US" b="1" i="1">
              <a:solidFill>
                <a:srgbClr val="ED1848"/>
              </a:solidFill>
              <a:latin typeface="Myriad Pro" pitchFamily="34" charset="0"/>
            </a:endParaRPr>
          </a:p>
          <a:p>
            <a:endParaRPr lang="ru-RU" b="1" i="1">
              <a:solidFill>
                <a:srgbClr val="ED1848"/>
              </a:solidFill>
              <a:latin typeface="Myriad Pro" pitchFamily="34" charset="0"/>
            </a:endParaRPr>
          </a:p>
          <a:p>
            <a:endParaRPr lang="ru-RU" b="1" i="1">
              <a:solidFill>
                <a:srgbClr val="ED1848"/>
              </a:solidFill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Артикул:</a:t>
            </a:r>
            <a:r>
              <a:rPr lang="en-US">
                <a:latin typeface="Myriad Pro" pitchFamily="34" charset="0"/>
              </a:rPr>
              <a:t> </a:t>
            </a:r>
            <a:r>
              <a:rPr lang="ru-RU">
                <a:latin typeface="Myriad Pro" pitchFamily="34" charset="0"/>
              </a:rPr>
              <a:t> </a:t>
            </a:r>
            <a:r>
              <a:rPr lang="en-US">
                <a:latin typeface="Myriad Pro" pitchFamily="34" charset="0"/>
              </a:rPr>
              <a:t>z1</a:t>
            </a:r>
            <a:r>
              <a:rPr lang="ru-RU">
                <a:latin typeface="Myriad Pro" pitchFamily="34" charset="0"/>
              </a:rPr>
              <a:t>4</a:t>
            </a:r>
            <a:r>
              <a:rPr lang="en-US">
                <a:latin typeface="Myriad Pro" pitchFamily="34" charset="0"/>
              </a:rPr>
              <a:t>8</a:t>
            </a:r>
            <a:endParaRPr lang="ru-RU">
              <a:latin typeface="Myriad Pro" pitchFamily="34" charset="0"/>
            </a:endParaRPr>
          </a:p>
          <a:p>
            <a:endParaRPr lang="en-US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Материалы:</a:t>
            </a:r>
            <a:r>
              <a:rPr lang="ru-RU">
                <a:latin typeface="Myriad Pro" pitchFamily="34" charset="0"/>
              </a:rPr>
              <a:t>  плюш, подкладочная ткань</a:t>
            </a:r>
          </a:p>
          <a:p>
            <a:endParaRPr lang="en-US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Размер:</a:t>
            </a:r>
            <a:r>
              <a:rPr lang="en-US" b="1">
                <a:latin typeface="Myriad Pro" pitchFamily="34" charset="0"/>
              </a:rPr>
              <a:t> </a:t>
            </a:r>
            <a:r>
              <a:rPr lang="pt-BR">
                <a:latin typeface="Myriad Pro" pitchFamily="34" charset="0"/>
              </a:rPr>
              <a:t>16 x </a:t>
            </a:r>
            <a:r>
              <a:rPr lang="ru-RU">
                <a:latin typeface="Myriad Pro" pitchFamily="34" charset="0"/>
              </a:rPr>
              <a:t>16</a:t>
            </a:r>
            <a:r>
              <a:rPr lang="pt-BR">
                <a:latin typeface="Myriad Pro" pitchFamily="34" charset="0"/>
              </a:rPr>
              <a:t> x 37h см</a:t>
            </a:r>
            <a:endParaRPr lang="ru-RU">
              <a:latin typeface="Myriad Pro" pitchFamily="34" charset="0"/>
            </a:endParaRPr>
          </a:p>
          <a:p>
            <a:endParaRPr lang="en-US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Возможные варианты персонализации:</a:t>
            </a:r>
            <a:r>
              <a:rPr lang="ru-RU">
                <a:latin typeface="Myriad Pro" pitchFamily="34" charset="0"/>
              </a:rPr>
              <a:t> вшивная бирка с логотипом, шарфик с лого, шеврон с лого, вышивка</a:t>
            </a:r>
          </a:p>
        </p:txBody>
      </p:sp>
      <p:pic>
        <p:nvPicPr>
          <p:cNvPr id="1024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903913" cy="442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24188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3"/>
          <p:cNvSpPr txBox="1">
            <a:spLocks noChangeArrowheads="1"/>
          </p:cNvSpPr>
          <p:nvPr/>
        </p:nvSpPr>
        <p:spPr bwMode="auto">
          <a:xfrm>
            <a:off x="6227763" y="0"/>
            <a:ext cx="2916237" cy="53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 b="1" i="1">
              <a:latin typeface="Myriad Pro" pitchFamily="34" charset="0"/>
            </a:endParaRPr>
          </a:p>
          <a:p>
            <a:r>
              <a:rPr lang="ru-RU" sz="2200" b="1" i="1">
                <a:latin typeface="Myriad Pro" pitchFamily="34" charset="0"/>
              </a:rPr>
              <a:t>Чехол / упаковка для конфет (подарка, шампанского) </a:t>
            </a:r>
          </a:p>
          <a:p>
            <a:r>
              <a:rPr lang="ru-RU" sz="2200" b="1" i="1">
                <a:latin typeface="Myriad Pro" pitchFamily="34" charset="0"/>
              </a:rPr>
              <a:t>ЗМЕЯ НАГА</a:t>
            </a:r>
            <a:endParaRPr lang="en-US" b="1" i="1">
              <a:solidFill>
                <a:srgbClr val="ED1848"/>
              </a:solidFill>
              <a:latin typeface="Myriad Pro" pitchFamily="34" charset="0"/>
            </a:endParaRPr>
          </a:p>
          <a:p>
            <a:endParaRPr lang="ru-RU" b="1" i="1">
              <a:solidFill>
                <a:srgbClr val="ED1848"/>
              </a:solidFill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Артикул:</a:t>
            </a:r>
            <a:r>
              <a:rPr lang="en-US">
                <a:latin typeface="Myriad Pro" pitchFamily="34" charset="0"/>
              </a:rPr>
              <a:t> z10</a:t>
            </a:r>
            <a:r>
              <a:rPr lang="ru-RU">
                <a:latin typeface="Myriad Pro" pitchFamily="34" charset="0"/>
              </a:rPr>
              <a:t>9</a:t>
            </a:r>
          </a:p>
          <a:p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Материалы:</a:t>
            </a:r>
            <a:r>
              <a:rPr lang="ru-RU">
                <a:latin typeface="Myriad Pro" pitchFamily="34" charset="0"/>
              </a:rPr>
              <a:t> плюш, подкладочная ткань</a:t>
            </a:r>
          </a:p>
          <a:p>
            <a:endParaRPr lang="en-US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Размер:</a:t>
            </a:r>
            <a:r>
              <a:rPr lang="en-US" b="1">
                <a:latin typeface="Myriad Pro" pitchFamily="34" charset="0"/>
              </a:rPr>
              <a:t> </a:t>
            </a:r>
            <a:r>
              <a:rPr lang="pt-BR">
                <a:latin typeface="Myriad Pro" pitchFamily="34" charset="0"/>
              </a:rPr>
              <a:t>16 x 22 x 37h см</a:t>
            </a:r>
            <a:endParaRPr lang="ru-RU">
              <a:latin typeface="Myriad Pro" pitchFamily="34" charset="0"/>
            </a:endParaRPr>
          </a:p>
          <a:p>
            <a:endParaRPr lang="en-US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Возможные варианты персонализации:</a:t>
            </a:r>
            <a:r>
              <a:rPr lang="ru-RU">
                <a:latin typeface="Myriad Pro" pitchFamily="34" charset="0"/>
              </a:rPr>
              <a:t> вшивная бирка с логотипом, шарфик с лого, шеврон с лого, вышивка</a:t>
            </a:r>
          </a:p>
        </p:txBody>
      </p:sp>
      <p:pic>
        <p:nvPicPr>
          <p:cNvPr id="1126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903913" cy="442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24188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Прямоугольник 10"/>
          <p:cNvSpPr>
            <a:spLocks noChangeArrowheads="1"/>
          </p:cNvSpPr>
          <p:nvPr/>
        </p:nvSpPr>
        <p:spPr bwMode="auto">
          <a:xfrm>
            <a:off x="6264275" y="5648325"/>
            <a:ext cx="2879725" cy="120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Myriad Pro" pitchFamily="34" charset="0"/>
              </a:rPr>
              <a:t>Примечание</a:t>
            </a:r>
            <a:r>
              <a:rPr lang="ru-RU">
                <a:latin typeface="Myriad Pro" pitchFamily="34" charset="0"/>
              </a:rPr>
              <a:t>: у игрушки внутри находится емкость для шампанского/конфет (входит до 0,7кг)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3"/>
          <p:cNvSpPr txBox="1">
            <a:spLocks noChangeArrowheads="1"/>
          </p:cNvSpPr>
          <p:nvPr/>
        </p:nvSpPr>
        <p:spPr bwMode="auto">
          <a:xfrm>
            <a:off x="6227763" y="0"/>
            <a:ext cx="2916237" cy="53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 b="1" i="1">
              <a:latin typeface="Myriad Pro" pitchFamily="34" charset="0"/>
            </a:endParaRPr>
          </a:p>
          <a:p>
            <a:r>
              <a:rPr lang="ru-RU" sz="2200" b="1" i="1">
                <a:latin typeface="Myriad Pro" pitchFamily="34" charset="0"/>
              </a:rPr>
              <a:t>Чехол / упаковка для конфет (подарка, шампанского) </a:t>
            </a:r>
          </a:p>
          <a:p>
            <a:r>
              <a:rPr lang="ru-RU" sz="2200" b="1" i="1">
                <a:latin typeface="Myriad Pro" pitchFamily="34" charset="0"/>
              </a:rPr>
              <a:t>ЗМЕЯ  КЛАРИССА</a:t>
            </a:r>
            <a:endParaRPr lang="en-US" b="1" i="1">
              <a:solidFill>
                <a:srgbClr val="ED1848"/>
              </a:solidFill>
              <a:latin typeface="Myriad Pro" pitchFamily="34" charset="0"/>
            </a:endParaRPr>
          </a:p>
          <a:p>
            <a:endParaRPr lang="ru-RU" b="1" i="1">
              <a:solidFill>
                <a:srgbClr val="ED1848"/>
              </a:solidFill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Артикул:</a:t>
            </a:r>
            <a:r>
              <a:rPr lang="en-US">
                <a:latin typeface="Myriad Pro" pitchFamily="34" charset="0"/>
              </a:rPr>
              <a:t> </a:t>
            </a:r>
            <a:r>
              <a:rPr lang="ru-RU">
                <a:latin typeface="Myriad Pro" pitchFamily="34" charset="0"/>
              </a:rPr>
              <a:t> </a:t>
            </a:r>
            <a:r>
              <a:rPr lang="en-US">
                <a:latin typeface="Myriad Pro" pitchFamily="34" charset="0"/>
              </a:rPr>
              <a:t>z1</a:t>
            </a:r>
            <a:r>
              <a:rPr lang="ru-RU">
                <a:latin typeface="Myriad Pro" pitchFamily="34" charset="0"/>
              </a:rPr>
              <a:t>49</a:t>
            </a:r>
          </a:p>
          <a:p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Материалы:</a:t>
            </a:r>
            <a:r>
              <a:rPr lang="ru-RU">
                <a:latin typeface="Myriad Pro" pitchFamily="34" charset="0"/>
              </a:rPr>
              <a:t>  плюш, подкладочная ткань</a:t>
            </a:r>
          </a:p>
          <a:p>
            <a:endParaRPr lang="en-US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Размер:</a:t>
            </a:r>
            <a:r>
              <a:rPr lang="en-US" b="1">
                <a:latin typeface="Myriad Pro" pitchFamily="34" charset="0"/>
              </a:rPr>
              <a:t> </a:t>
            </a:r>
            <a:r>
              <a:rPr lang="pt-BR">
                <a:latin typeface="Myriad Pro" pitchFamily="34" charset="0"/>
              </a:rPr>
              <a:t>16 x </a:t>
            </a:r>
            <a:r>
              <a:rPr lang="ru-RU">
                <a:latin typeface="Myriad Pro" pitchFamily="34" charset="0"/>
              </a:rPr>
              <a:t>16</a:t>
            </a:r>
            <a:r>
              <a:rPr lang="pt-BR">
                <a:latin typeface="Myriad Pro" pitchFamily="34" charset="0"/>
              </a:rPr>
              <a:t> x 37h см</a:t>
            </a:r>
            <a:endParaRPr lang="ru-RU">
              <a:latin typeface="Myriad Pro" pitchFamily="34" charset="0"/>
            </a:endParaRPr>
          </a:p>
          <a:p>
            <a:endParaRPr lang="en-US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Возможные варианты персонализации:</a:t>
            </a:r>
            <a:r>
              <a:rPr lang="ru-RU">
                <a:latin typeface="Myriad Pro" pitchFamily="34" charset="0"/>
              </a:rPr>
              <a:t> вшивная бирка с логотипом, шарфик с лого, шеврон с лого, вышивка</a:t>
            </a:r>
          </a:p>
        </p:txBody>
      </p:sp>
      <p:sp>
        <p:nvSpPr>
          <p:cNvPr id="12291" name="Прямоугольник 10"/>
          <p:cNvSpPr>
            <a:spLocks noChangeArrowheads="1"/>
          </p:cNvSpPr>
          <p:nvPr/>
        </p:nvSpPr>
        <p:spPr bwMode="auto">
          <a:xfrm>
            <a:off x="6264275" y="5648325"/>
            <a:ext cx="2879725" cy="120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Myriad Pro" pitchFamily="34" charset="0"/>
              </a:rPr>
              <a:t>Примечание</a:t>
            </a:r>
            <a:r>
              <a:rPr lang="ru-RU">
                <a:latin typeface="Myriad Pro" pitchFamily="34" charset="0"/>
              </a:rPr>
              <a:t>: у игрушки внутри находится емкость для шампанского/конфет (входит до 0,7кг)</a:t>
            </a:r>
          </a:p>
        </p:txBody>
      </p:sp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96975"/>
            <a:ext cx="5903913" cy="442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3"/>
          <p:cNvSpPr txBox="1">
            <a:spLocks noChangeArrowheads="1"/>
          </p:cNvSpPr>
          <p:nvPr/>
        </p:nvSpPr>
        <p:spPr bwMode="auto">
          <a:xfrm>
            <a:off x="6227763" y="0"/>
            <a:ext cx="2916237" cy="532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 b="1" i="1">
              <a:latin typeface="Myriad Pro" pitchFamily="34" charset="0"/>
            </a:endParaRPr>
          </a:p>
          <a:p>
            <a:r>
              <a:rPr lang="ru-RU" sz="2200" b="1" i="1">
                <a:latin typeface="Myriad Pro" pitchFamily="34" charset="0"/>
              </a:rPr>
              <a:t>Чехол / упаковка для конфет (подарка) </a:t>
            </a:r>
          </a:p>
          <a:p>
            <a:r>
              <a:rPr lang="ru-RU" sz="2200" b="1" i="1">
                <a:latin typeface="Myriad Pro" pitchFamily="34" charset="0"/>
              </a:rPr>
              <a:t>ЗМЕЯ СЕЛЕСТА</a:t>
            </a:r>
            <a:endParaRPr lang="en-US" b="1" i="1">
              <a:solidFill>
                <a:srgbClr val="ED1848"/>
              </a:solidFill>
              <a:latin typeface="Myriad Pro" pitchFamily="34" charset="0"/>
            </a:endParaRPr>
          </a:p>
          <a:p>
            <a:endParaRPr lang="ru-RU" b="1" i="1">
              <a:solidFill>
                <a:srgbClr val="ED1848"/>
              </a:solidFill>
              <a:latin typeface="Myriad Pro" pitchFamily="34" charset="0"/>
            </a:endParaRPr>
          </a:p>
          <a:p>
            <a:endParaRPr lang="ru-RU" b="1" i="1">
              <a:solidFill>
                <a:srgbClr val="ED1848"/>
              </a:solidFill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Артикул:</a:t>
            </a:r>
            <a:r>
              <a:rPr lang="en-US">
                <a:latin typeface="Myriad Pro" pitchFamily="34" charset="0"/>
              </a:rPr>
              <a:t> z1</a:t>
            </a:r>
            <a:r>
              <a:rPr lang="ru-RU">
                <a:latin typeface="Myriad Pro" pitchFamily="34" charset="0"/>
              </a:rPr>
              <a:t>37</a:t>
            </a:r>
          </a:p>
          <a:p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Материалы:</a:t>
            </a:r>
            <a:r>
              <a:rPr lang="ru-RU">
                <a:latin typeface="Myriad Pro" pitchFamily="34" charset="0"/>
              </a:rPr>
              <a:t> плюш, подкладочная ткань</a:t>
            </a:r>
          </a:p>
          <a:p>
            <a:endParaRPr lang="en-US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Размер:</a:t>
            </a:r>
            <a:r>
              <a:rPr lang="en-US" b="1">
                <a:latin typeface="Myriad Pro" pitchFamily="34" charset="0"/>
              </a:rPr>
              <a:t> </a:t>
            </a:r>
            <a:r>
              <a:rPr lang="pt-BR">
                <a:latin typeface="Myriad Pro" pitchFamily="34" charset="0"/>
              </a:rPr>
              <a:t>25 x 25 x 50h см</a:t>
            </a:r>
            <a:endParaRPr lang="ru-RU">
              <a:latin typeface="Myriad Pro" pitchFamily="34" charset="0"/>
            </a:endParaRPr>
          </a:p>
          <a:p>
            <a:endParaRPr lang="en-US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Возможные варианты персонализации:</a:t>
            </a:r>
            <a:r>
              <a:rPr lang="ru-RU">
                <a:latin typeface="Myriad Pro" pitchFamily="34" charset="0"/>
              </a:rPr>
              <a:t> вшивная бирка с логотипом, шарфик с лого, шеврон с лого, вышивка</a:t>
            </a:r>
          </a:p>
        </p:txBody>
      </p:sp>
      <p:sp>
        <p:nvSpPr>
          <p:cNvPr id="13315" name="Прямоугольник 10"/>
          <p:cNvSpPr>
            <a:spLocks noChangeArrowheads="1"/>
          </p:cNvSpPr>
          <p:nvPr/>
        </p:nvSpPr>
        <p:spPr bwMode="auto">
          <a:xfrm>
            <a:off x="6264275" y="5648325"/>
            <a:ext cx="2879725" cy="120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Myriad Pro" pitchFamily="34" charset="0"/>
              </a:rPr>
              <a:t>Примечание</a:t>
            </a:r>
            <a:r>
              <a:rPr lang="ru-RU">
                <a:latin typeface="Myriad Pro" pitchFamily="34" charset="0"/>
              </a:rPr>
              <a:t>: у игрушки внутри находится емкость для конфет (входит до 0,6кг)</a:t>
            </a:r>
          </a:p>
        </p:txBody>
      </p:sp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903913" cy="442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24188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3"/>
          <p:cNvSpPr txBox="1">
            <a:spLocks noChangeArrowheads="1"/>
          </p:cNvSpPr>
          <p:nvPr/>
        </p:nvSpPr>
        <p:spPr bwMode="auto">
          <a:xfrm>
            <a:off x="6227763" y="0"/>
            <a:ext cx="2916237" cy="566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 b="1" i="1">
              <a:latin typeface="Myriad Pro" pitchFamily="34" charset="0"/>
            </a:endParaRPr>
          </a:p>
          <a:p>
            <a:r>
              <a:rPr lang="ru-RU" sz="2200" b="1" i="1">
                <a:latin typeface="Myriad Pro" pitchFamily="34" charset="0"/>
              </a:rPr>
              <a:t>Чехол / упаковка для конфет (подарка) </a:t>
            </a:r>
          </a:p>
          <a:p>
            <a:r>
              <a:rPr lang="ru-RU" sz="2200" b="1" i="1">
                <a:latin typeface="Myriad Pro" pitchFamily="34" charset="0"/>
              </a:rPr>
              <a:t>ЗМЕЯ НЕССА </a:t>
            </a:r>
          </a:p>
          <a:p>
            <a:r>
              <a:rPr lang="ru-RU" sz="2200" b="1" i="1">
                <a:latin typeface="Myriad Pro" pitchFamily="34" charset="0"/>
              </a:rPr>
              <a:t>В ЯБЛОКЕ</a:t>
            </a:r>
            <a:endParaRPr lang="ru-RU" b="1" i="1">
              <a:solidFill>
                <a:srgbClr val="ED1848"/>
              </a:solidFill>
              <a:latin typeface="Myriad Pro" pitchFamily="34" charset="0"/>
            </a:endParaRPr>
          </a:p>
          <a:p>
            <a:endParaRPr lang="ru-RU" b="1" i="1">
              <a:solidFill>
                <a:srgbClr val="ED1848"/>
              </a:solidFill>
              <a:latin typeface="Myriad Pro" pitchFamily="34" charset="0"/>
            </a:endParaRPr>
          </a:p>
          <a:p>
            <a:endParaRPr lang="ru-RU" b="1" i="1">
              <a:solidFill>
                <a:srgbClr val="ED1848"/>
              </a:solidFill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Артикул: </a:t>
            </a:r>
            <a:r>
              <a:rPr lang="en-US">
                <a:latin typeface="Myriad Pro" pitchFamily="34" charset="0"/>
              </a:rPr>
              <a:t> z1</a:t>
            </a:r>
            <a:r>
              <a:rPr lang="ru-RU">
                <a:latin typeface="Myriad Pro" pitchFamily="34" charset="0"/>
              </a:rPr>
              <a:t>39</a:t>
            </a:r>
          </a:p>
          <a:p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Материалы:</a:t>
            </a:r>
            <a:r>
              <a:rPr lang="ru-RU">
                <a:latin typeface="Myriad Pro" pitchFamily="34" charset="0"/>
              </a:rPr>
              <a:t>  плюш, подкладочная ткань</a:t>
            </a:r>
          </a:p>
          <a:p>
            <a:endParaRPr lang="en-US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Размер:</a:t>
            </a:r>
            <a:r>
              <a:rPr lang="en-US" b="1">
                <a:latin typeface="Myriad Pro" pitchFamily="34" charset="0"/>
              </a:rPr>
              <a:t> </a:t>
            </a:r>
            <a:r>
              <a:rPr lang="pt-BR">
                <a:latin typeface="Myriad Pro" pitchFamily="34" charset="0"/>
              </a:rPr>
              <a:t>2</a:t>
            </a:r>
            <a:r>
              <a:rPr lang="ru-RU">
                <a:latin typeface="Myriad Pro" pitchFamily="34" charset="0"/>
              </a:rPr>
              <a:t>0</a:t>
            </a:r>
            <a:r>
              <a:rPr lang="pt-BR">
                <a:latin typeface="Myriad Pro" pitchFamily="34" charset="0"/>
              </a:rPr>
              <a:t> x </a:t>
            </a:r>
            <a:r>
              <a:rPr lang="ru-RU">
                <a:latin typeface="Myriad Pro" pitchFamily="34" charset="0"/>
              </a:rPr>
              <a:t>20</a:t>
            </a:r>
            <a:r>
              <a:rPr lang="pt-BR">
                <a:latin typeface="Myriad Pro" pitchFamily="34" charset="0"/>
              </a:rPr>
              <a:t> x </a:t>
            </a:r>
            <a:r>
              <a:rPr lang="ru-RU">
                <a:latin typeface="Myriad Pro" pitchFamily="34" charset="0"/>
              </a:rPr>
              <a:t>22</a:t>
            </a:r>
            <a:r>
              <a:rPr lang="pt-BR">
                <a:latin typeface="Myriad Pro" pitchFamily="34" charset="0"/>
              </a:rPr>
              <a:t>h см</a:t>
            </a:r>
            <a:endParaRPr lang="ru-RU">
              <a:latin typeface="Myriad Pro" pitchFamily="34" charset="0"/>
            </a:endParaRPr>
          </a:p>
          <a:p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Возможные варианты персонализации:</a:t>
            </a:r>
            <a:r>
              <a:rPr lang="ru-RU">
                <a:latin typeface="Myriad Pro" pitchFamily="34" charset="0"/>
              </a:rPr>
              <a:t> вшивная бирка с логотипом, шеврон с лого, вышивка</a:t>
            </a:r>
          </a:p>
        </p:txBody>
      </p:sp>
      <p:sp>
        <p:nvSpPr>
          <p:cNvPr id="14339" name="Прямоугольник 10"/>
          <p:cNvSpPr>
            <a:spLocks noChangeArrowheads="1"/>
          </p:cNvSpPr>
          <p:nvPr/>
        </p:nvSpPr>
        <p:spPr bwMode="auto">
          <a:xfrm>
            <a:off x="6264275" y="6021388"/>
            <a:ext cx="28797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Myriad Pro" pitchFamily="34" charset="0"/>
              </a:rPr>
              <a:t>Примечание</a:t>
            </a:r>
            <a:r>
              <a:rPr lang="ru-RU">
                <a:latin typeface="Myriad Pro" pitchFamily="34" charset="0"/>
              </a:rPr>
              <a:t>: входит до 1кг конфет </a:t>
            </a:r>
          </a:p>
        </p:txBody>
      </p:sp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903913" cy="442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24188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3"/>
          <p:cNvSpPr txBox="1">
            <a:spLocks noChangeArrowheads="1"/>
          </p:cNvSpPr>
          <p:nvPr/>
        </p:nvSpPr>
        <p:spPr bwMode="auto">
          <a:xfrm>
            <a:off x="6227763" y="0"/>
            <a:ext cx="2916237" cy="677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 b="1" i="1">
              <a:latin typeface="Myriad Pro" pitchFamily="34" charset="0"/>
            </a:endParaRPr>
          </a:p>
          <a:p>
            <a:r>
              <a:rPr lang="ru-RU" sz="2200" b="1" i="1">
                <a:latin typeface="Myriad Pro" pitchFamily="34" charset="0"/>
              </a:rPr>
              <a:t>Чехол / упаковка для конфет (подарка, шампанского) ЗМЕЯ ПОЛЕНО БОЛЬШОЕ</a:t>
            </a:r>
            <a:endParaRPr lang="ru-RU" b="1" i="1">
              <a:solidFill>
                <a:srgbClr val="ED1848"/>
              </a:solidFill>
              <a:latin typeface="Myriad Pro" pitchFamily="34" charset="0"/>
            </a:endParaRPr>
          </a:p>
          <a:p>
            <a:endParaRPr lang="ru-RU" b="1" i="1">
              <a:solidFill>
                <a:srgbClr val="ED1848"/>
              </a:solidFill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Артикул:</a:t>
            </a:r>
            <a:r>
              <a:rPr lang="en-US">
                <a:latin typeface="Myriad Pro" pitchFamily="34" charset="0"/>
              </a:rPr>
              <a:t> </a:t>
            </a:r>
            <a:r>
              <a:rPr lang="ru-RU">
                <a:latin typeface="Myriad Pro" pitchFamily="34" charset="0"/>
              </a:rPr>
              <a:t> </a:t>
            </a:r>
            <a:r>
              <a:rPr lang="en-US">
                <a:latin typeface="Myriad Pro" pitchFamily="34" charset="0"/>
              </a:rPr>
              <a:t>z1</a:t>
            </a:r>
            <a:r>
              <a:rPr lang="ru-RU">
                <a:latin typeface="Myriad Pro" pitchFamily="34" charset="0"/>
              </a:rPr>
              <a:t>35</a:t>
            </a:r>
          </a:p>
          <a:p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Материалы:</a:t>
            </a:r>
            <a:r>
              <a:rPr lang="ru-RU">
                <a:latin typeface="Myriad Pro" pitchFamily="34" charset="0"/>
              </a:rPr>
              <a:t> плюш, подкладочная ткань</a:t>
            </a:r>
          </a:p>
          <a:p>
            <a:endParaRPr lang="en-US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Размер:</a:t>
            </a:r>
            <a:r>
              <a:rPr lang="en-US" b="1">
                <a:latin typeface="Myriad Pro" pitchFamily="34" charset="0"/>
              </a:rPr>
              <a:t> </a:t>
            </a:r>
            <a:r>
              <a:rPr lang="ru-RU" b="1">
                <a:latin typeface="Myriad Pro" pitchFamily="34" charset="0"/>
              </a:rPr>
              <a:t> </a:t>
            </a:r>
            <a:r>
              <a:rPr lang="pt-BR">
                <a:latin typeface="Myriad Pro" pitchFamily="34" charset="0"/>
              </a:rPr>
              <a:t>33 x 13 x 13h см</a:t>
            </a:r>
            <a:endParaRPr lang="ru-RU">
              <a:latin typeface="Myriad Pro" pitchFamily="34" charset="0"/>
            </a:endParaRPr>
          </a:p>
          <a:p>
            <a:endParaRPr lang="en-US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Возможные варианты персонализации:</a:t>
            </a:r>
            <a:r>
              <a:rPr lang="ru-RU">
                <a:latin typeface="Myriad Pro" pitchFamily="34" charset="0"/>
              </a:rPr>
              <a:t> вшивная бирка с логотипом, шеврон с лого, вышивка</a:t>
            </a:r>
          </a:p>
          <a:p>
            <a:endParaRPr lang="ru-RU">
              <a:latin typeface="Myriad Pro" pitchFamily="34" charset="0"/>
            </a:endParaRPr>
          </a:p>
          <a:p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Примечание</a:t>
            </a:r>
            <a:r>
              <a:rPr lang="ru-RU">
                <a:latin typeface="Myriad Pro" pitchFamily="34" charset="0"/>
              </a:rPr>
              <a:t>: входит до 2,5кг конфет / плед / шампанское / подарок</a:t>
            </a:r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903913" cy="442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24188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3"/>
          <p:cNvSpPr txBox="1">
            <a:spLocks noChangeArrowheads="1"/>
          </p:cNvSpPr>
          <p:nvPr/>
        </p:nvSpPr>
        <p:spPr bwMode="auto">
          <a:xfrm>
            <a:off x="6227763" y="0"/>
            <a:ext cx="2916237" cy="566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 b="1" i="1">
              <a:latin typeface="Myriad Pro" pitchFamily="34" charset="0"/>
            </a:endParaRPr>
          </a:p>
          <a:p>
            <a:r>
              <a:rPr lang="ru-RU" sz="2200" b="1" i="1">
                <a:latin typeface="Myriad Pro" pitchFamily="34" charset="0"/>
              </a:rPr>
              <a:t>Чехол / упаковка для конфет (подарка) ЗМЕЯ </a:t>
            </a:r>
          </a:p>
          <a:p>
            <a:r>
              <a:rPr lang="ru-RU" sz="2200" b="1" i="1">
                <a:latin typeface="Myriad Pro" pitchFamily="34" charset="0"/>
              </a:rPr>
              <a:t>ПОЛЕНО СРЕДНЕЕ</a:t>
            </a:r>
            <a:endParaRPr lang="ru-RU" b="1" i="1">
              <a:solidFill>
                <a:srgbClr val="ED1848"/>
              </a:solidFill>
              <a:latin typeface="Myriad Pro" pitchFamily="34" charset="0"/>
            </a:endParaRPr>
          </a:p>
          <a:p>
            <a:endParaRPr lang="ru-RU" b="1" i="1">
              <a:solidFill>
                <a:srgbClr val="ED1848"/>
              </a:solidFill>
              <a:latin typeface="Myriad Pro" pitchFamily="34" charset="0"/>
            </a:endParaRPr>
          </a:p>
          <a:p>
            <a:endParaRPr lang="ru-RU" b="1" i="1">
              <a:solidFill>
                <a:srgbClr val="ED1848"/>
              </a:solidFill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Артикул:</a:t>
            </a:r>
            <a:r>
              <a:rPr lang="en-US">
                <a:latin typeface="Myriad Pro" pitchFamily="34" charset="0"/>
              </a:rPr>
              <a:t> </a:t>
            </a:r>
            <a:r>
              <a:rPr lang="ru-RU">
                <a:latin typeface="Myriad Pro" pitchFamily="34" charset="0"/>
              </a:rPr>
              <a:t> </a:t>
            </a:r>
            <a:r>
              <a:rPr lang="en-US">
                <a:latin typeface="Myriad Pro" pitchFamily="34" charset="0"/>
              </a:rPr>
              <a:t>z1</a:t>
            </a:r>
            <a:r>
              <a:rPr lang="ru-RU">
                <a:latin typeface="Myriad Pro" pitchFamily="34" charset="0"/>
              </a:rPr>
              <a:t>36</a:t>
            </a:r>
          </a:p>
          <a:p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Материалы:</a:t>
            </a:r>
            <a:r>
              <a:rPr lang="ru-RU">
                <a:latin typeface="Myriad Pro" pitchFamily="34" charset="0"/>
              </a:rPr>
              <a:t>  плюш, подкладочная ткань</a:t>
            </a:r>
          </a:p>
          <a:p>
            <a:endParaRPr lang="en-US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Размер:</a:t>
            </a:r>
            <a:r>
              <a:rPr lang="en-US" b="1">
                <a:latin typeface="Myriad Pro" pitchFamily="34" charset="0"/>
              </a:rPr>
              <a:t> </a:t>
            </a:r>
            <a:r>
              <a:rPr lang="ru-RU" b="1">
                <a:latin typeface="Myriad Pro" pitchFamily="34" charset="0"/>
              </a:rPr>
              <a:t> </a:t>
            </a:r>
            <a:r>
              <a:rPr lang="pt-BR">
                <a:latin typeface="Myriad Pro" pitchFamily="34" charset="0"/>
              </a:rPr>
              <a:t>30 x 11 x 11h см</a:t>
            </a:r>
            <a:endParaRPr lang="ru-RU">
              <a:latin typeface="Myriad Pro" pitchFamily="34" charset="0"/>
            </a:endParaRPr>
          </a:p>
          <a:p>
            <a:endParaRPr lang="en-US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Возможные варианты персонализации:</a:t>
            </a:r>
            <a:r>
              <a:rPr lang="ru-RU">
                <a:latin typeface="Myriad Pro" pitchFamily="34" charset="0"/>
              </a:rPr>
              <a:t> вшивная бирка с логотипом, шеврон с лого, вышивка</a:t>
            </a:r>
          </a:p>
        </p:txBody>
      </p:sp>
      <p:sp>
        <p:nvSpPr>
          <p:cNvPr id="16387" name="Прямоугольник 5"/>
          <p:cNvSpPr>
            <a:spLocks noChangeArrowheads="1"/>
          </p:cNvSpPr>
          <p:nvPr/>
        </p:nvSpPr>
        <p:spPr bwMode="auto">
          <a:xfrm>
            <a:off x="6264275" y="6021388"/>
            <a:ext cx="28797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Myriad Pro" pitchFamily="34" charset="0"/>
              </a:rPr>
              <a:t>Примечание</a:t>
            </a:r>
            <a:r>
              <a:rPr lang="ru-RU">
                <a:latin typeface="Myriad Pro" pitchFamily="34" charset="0"/>
              </a:rPr>
              <a:t>: входит до 1кг конфет </a:t>
            </a:r>
          </a:p>
        </p:txBody>
      </p:sp>
      <p:pic>
        <p:nvPicPr>
          <p:cNvPr id="1638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903913" cy="442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24188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3"/>
          <p:cNvSpPr txBox="1">
            <a:spLocks noChangeArrowheads="1"/>
          </p:cNvSpPr>
          <p:nvPr/>
        </p:nvSpPr>
        <p:spPr bwMode="auto">
          <a:xfrm>
            <a:off x="6227763" y="0"/>
            <a:ext cx="2916237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 b="1" i="1">
              <a:latin typeface="Myriad Pro" pitchFamily="34" charset="0"/>
            </a:endParaRPr>
          </a:p>
          <a:p>
            <a:r>
              <a:rPr lang="ru-RU" sz="2200" b="1" i="1">
                <a:latin typeface="Myriad Pro" pitchFamily="34" charset="0"/>
              </a:rPr>
              <a:t>Рюкзак ЗМЕЙ АРБУЗ</a:t>
            </a:r>
          </a:p>
          <a:p>
            <a:endParaRPr lang="ru-RU" b="1" i="1">
              <a:solidFill>
                <a:srgbClr val="ED1848"/>
              </a:solidFill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Артикул:</a:t>
            </a:r>
            <a:r>
              <a:rPr lang="en-US">
                <a:latin typeface="Myriad Pro" pitchFamily="34" charset="0"/>
              </a:rPr>
              <a:t> z1</a:t>
            </a:r>
            <a:r>
              <a:rPr lang="ru-RU">
                <a:latin typeface="Myriad Pro" pitchFamily="34" charset="0"/>
              </a:rPr>
              <a:t>25</a:t>
            </a:r>
          </a:p>
          <a:p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Материалы:</a:t>
            </a:r>
            <a:r>
              <a:rPr lang="ru-RU">
                <a:latin typeface="Myriad Pro" pitchFamily="34" charset="0"/>
              </a:rPr>
              <a:t> плюш</a:t>
            </a:r>
          </a:p>
          <a:p>
            <a:endParaRPr lang="en-US">
              <a:latin typeface="Myriad Pro" pitchFamily="34" charset="0"/>
            </a:endParaRPr>
          </a:p>
          <a:p>
            <a:endParaRPr lang="en-US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Размер:</a:t>
            </a:r>
            <a:r>
              <a:rPr lang="en-US" b="1">
                <a:latin typeface="Myriad Pro" pitchFamily="34" charset="0"/>
              </a:rPr>
              <a:t> </a:t>
            </a:r>
            <a:r>
              <a:rPr lang="ru-RU" b="1">
                <a:latin typeface="Myriad Pro" pitchFamily="34" charset="0"/>
              </a:rPr>
              <a:t> </a:t>
            </a:r>
            <a:r>
              <a:rPr lang="pt-BR">
                <a:latin typeface="Myriad Pro" pitchFamily="34" charset="0"/>
              </a:rPr>
              <a:t>100 x 26 x 15h см</a:t>
            </a:r>
            <a:endParaRPr lang="ru-RU">
              <a:latin typeface="Myriad Pro" pitchFamily="34" charset="0"/>
            </a:endParaRPr>
          </a:p>
          <a:p>
            <a:endParaRPr lang="en-US">
              <a:latin typeface="Myriad Pro" pitchFamily="34" charset="0"/>
            </a:endParaRPr>
          </a:p>
          <a:p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Возможные варианты персонализации:</a:t>
            </a:r>
            <a:r>
              <a:rPr lang="ru-RU">
                <a:latin typeface="Myriad Pro" pitchFamily="34" charset="0"/>
              </a:rPr>
              <a:t> вшивная бирка с логотипом, шеврон с лого, шарфик с лого, вышивка</a:t>
            </a:r>
          </a:p>
        </p:txBody>
      </p:sp>
      <p:sp>
        <p:nvSpPr>
          <p:cNvPr id="17411" name="Прямоугольник 6"/>
          <p:cNvSpPr>
            <a:spLocks noChangeArrowheads="1"/>
          </p:cNvSpPr>
          <p:nvPr/>
        </p:nvSpPr>
        <p:spPr bwMode="auto">
          <a:xfrm>
            <a:off x="6156325" y="5624513"/>
            <a:ext cx="29876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Myriad Pro" pitchFamily="34" charset="0"/>
              </a:rPr>
              <a:t>Примечание:</a:t>
            </a:r>
            <a:r>
              <a:rPr lang="ru-RU">
                <a:latin typeface="Myriad Pro" pitchFamily="34" charset="0"/>
              </a:rPr>
              <a:t> входит до 3кг конфет или иной подарок</a:t>
            </a:r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903913" cy="442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24188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3"/>
          <p:cNvSpPr txBox="1">
            <a:spLocks noChangeArrowheads="1"/>
          </p:cNvSpPr>
          <p:nvPr/>
        </p:nvSpPr>
        <p:spPr bwMode="auto">
          <a:xfrm>
            <a:off x="6227763" y="0"/>
            <a:ext cx="2916237" cy="526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 b="1" i="1">
              <a:latin typeface="Myriad Pro" pitchFamily="34" charset="0"/>
            </a:endParaRPr>
          </a:p>
          <a:p>
            <a:r>
              <a:rPr lang="ru-RU" sz="2200" b="1" i="1">
                <a:latin typeface="Myriad Pro" pitchFamily="34" charset="0"/>
              </a:rPr>
              <a:t>Сумка </a:t>
            </a:r>
          </a:p>
          <a:p>
            <a:r>
              <a:rPr lang="ru-RU" sz="2200" b="1" i="1">
                <a:latin typeface="Myriad Pro" pitchFamily="34" charset="0"/>
              </a:rPr>
              <a:t>ЗМЕЯ КИВИ</a:t>
            </a:r>
          </a:p>
          <a:p>
            <a:endParaRPr lang="ru-RU" b="1" i="1">
              <a:solidFill>
                <a:srgbClr val="ED1848"/>
              </a:solidFill>
              <a:latin typeface="Myriad Pro" pitchFamily="34" charset="0"/>
            </a:endParaRPr>
          </a:p>
          <a:p>
            <a:endParaRPr lang="ru-RU" b="1" i="1">
              <a:solidFill>
                <a:srgbClr val="ED1848"/>
              </a:solidFill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Артикул:</a:t>
            </a:r>
            <a:r>
              <a:rPr lang="en-US">
                <a:latin typeface="Myriad Pro" pitchFamily="34" charset="0"/>
              </a:rPr>
              <a:t> </a:t>
            </a:r>
            <a:r>
              <a:rPr lang="ru-RU">
                <a:latin typeface="Myriad Pro" pitchFamily="34" charset="0"/>
              </a:rPr>
              <a:t> </a:t>
            </a:r>
            <a:r>
              <a:rPr lang="en-US">
                <a:latin typeface="Myriad Pro" pitchFamily="34" charset="0"/>
              </a:rPr>
              <a:t>z1</a:t>
            </a:r>
            <a:r>
              <a:rPr lang="ru-RU">
                <a:latin typeface="Myriad Pro" pitchFamily="34" charset="0"/>
              </a:rPr>
              <a:t>31</a:t>
            </a:r>
          </a:p>
          <a:p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Материалы:</a:t>
            </a:r>
            <a:r>
              <a:rPr lang="ru-RU">
                <a:latin typeface="Myriad Pro" pitchFamily="34" charset="0"/>
              </a:rPr>
              <a:t> плюш</a:t>
            </a:r>
          </a:p>
          <a:p>
            <a:endParaRPr lang="en-US">
              <a:latin typeface="Myriad Pro" pitchFamily="34" charset="0"/>
            </a:endParaRPr>
          </a:p>
          <a:p>
            <a:endParaRPr lang="en-US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Размер: </a:t>
            </a:r>
            <a:r>
              <a:rPr lang="en-US" b="1">
                <a:latin typeface="Myriad Pro" pitchFamily="34" charset="0"/>
              </a:rPr>
              <a:t> </a:t>
            </a:r>
            <a:r>
              <a:rPr lang="pt-BR">
                <a:latin typeface="Myriad Pro" pitchFamily="34" charset="0"/>
              </a:rPr>
              <a:t>21 x 8 x 32h см </a:t>
            </a:r>
            <a:endParaRPr lang="ru-RU">
              <a:latin typeface="Myriad Pro" pitchFamily="34" charset="0"/>
            </a:endParaRPr>
          </a:p>
          <a:p>
            <a:endParaRPr lang="en-US">
              <a:latin typeface="Myriad Pro" pitchFamily="34" charset="0"/>
            </a:endParaRPr>
          </a:p>
          <a:p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Возможные варианты персонализации:</a:t>
            </a:r>
            <a:r>
              <a:rPr lang="ru-RU">
                <a:latin typeface="Myriad Pro" pitchFamily="34" charset="0"/>
              </a:rPr>
              <a:t> вшивная бирка с логотипом, шеврон с лого, вышивка</a:t>
            </a:r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903913" cy="442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24188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8" name="Прямоугольник 9"/>
          <p:cNvSpPr>
            <a:spLocks noChangeArrowheads="1"/>
          </p:cNvSpPr>
          <p:nvPr/>
        </p:nvSpPr>
        <p:spPr bwMode="auto">
          <a:xfrm>
            <a:off x="6264275" y="5818188"/>
            <a:ext cx="28797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Myriad Pro" pitchFamily="34" charset="0"/>
              </a:rPr>
              <a:t>Примечание</a:t>
            </a:r>
            <a:r>
              <a:rPr lang="ru-RU">
                <a:latin typeface="Myriad Pro" pitchFamily="34" charset="0"/>
              </a:rPr>
              <a:t>: входит до 3кг конфет / плед / шампанское / подарок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3"/>
          <p:cNvSpPr txBox="1">
            <a:spLocks noChangeArrowheads="1"/>
          </p:cNvSpPr>
          <p:nvPr/>
        </p:nvSpPr>
        <p:spPr bwMode="auto">
          <a:xfrm>
            <a:off x="6227763" y="0"/>
            <a:ext cx="2916237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 b="1" i="1">
              <a:latin typeface="Myriad Pro" pitchFamily="34" charset="0"/>
            </a:endParaRPr>
          </a:p>
          <a:p>
            <a:r>
              <a:rPr lang="ru-RU" sz="2200" b="1" i="1">
                <a:latin typeface="Myriad Pro" pitchFamily="34" charset="0"/>
              </a:rPr>
              <a:t>Тапочки </a:t>
            </a:r>
          </a:p>
          <a:p>
            <a:r>
              <a:rPr lang="ru-RU" sz="2200" b="1" i="1">
                <a:latin typeface="Myriad Pro" pitchFamily="34" charset="0"/>
              </a:rPr>
              <a:t>ЗМЕЯ МЕЛИНДА</a:t>
            </a:r>
          </a:p>
          <a:p>
            <a:endParaRPr lang="ru-RU" b="1" i="1">
              <a:solidFill>
                <a:srgbClr val="ED1848"/>
              </a:solidFill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Артикул:</a:t>
            </a:r>
            <a:r>
              <a:rPr lang="en-US">
                <a:latin typeface="Myriad Pro" pitchFamily="34" charset="0"/>
              </a:rPr>
              <a:t> </a:t>
            </a:r>
            <a:r>
              <a:rPr lang="ru-RU">
                <a:latin typeface="Myriad Pro" pitchFamily="34" charset="0"/>
              </a:rPr>
              <a:t> </a:t>
            </a:r>
            <a:r>
              <a:rPr lang="en-US">
                <a:latin typeface="Myriad Pro" pitchFamily="34" charset="0"/>
              </a:rPr>
              <a:t>z1</a:t>
            </a:r>
            <a:r>
              <a:rPr lang="ru-RU">
                <a:latin typeface="Myriad Pro" pitchFamily="34" charset="0"/>
              </a:rPr>
              <a:t>14</a:t>
            </a:r>
          </a:p>
          <a:p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Материалы: </a:t>
            </a:r>
            <a:r>
              <a:rPr lang="ru-RU">
                <a:latin typeface="Myriad Pro" pitchFamily="34" charset="0"/>
              </a:rPr>
              <a:t> плюш, кожзам</a:t>
            </a:r>
          </a:p>
          <a:p>
            <a:endParaRPr lang="en-US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Размер: </a:t>
            </a:r>
            <a:r>
              <a:rPr lang="en-US" b="1">
                <a:latin typeface="Myriad Pro" pitchFamily="34" charset="0"/>
              </a:rPr>
              <a:t> </a:t>
            </a:r>
            <a:r>
              <a:rPr lang="pt-BR">
                <a:latin typeface="Myriad Pro" pitchFamily="34" charset="0"/>
              </a:rPr>
              <a:t>27 x 12 x 12h см</a:t>
            </a:r>
            <a:endParaRPr lang="ru-RU">
              <a:latin typeface="Myriad Pro" pitchFamily="34" charset="0"/>
            </a:endParaRPr>
          </a:p>
          <a:p>
            <a:endParaRPr lang="en-US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Возможные варианты персонализации:</a:t>
            </a:r>
            <a:r>
              <a:rPr lang="ru-RU">
                <a:latin typeface="Myriad Pro" pitchFamily="34" charset="0"/>
              </a:rPr>
              <a:t> вшивная бирка с логотипом, шеврон с лого, вышивка</a:t>
            </a:r>
          </a:p>
        </p:txBody>
      </p:sp>
      <p:sp>
        <p:nvSpPr>
          <p:cNvPr id="19459" name="Прямоугольник 6"/>
          <p:cNvSpPr>
            <a:spLocks noChangeArrowheads="1"/>
          </p:cNvSpPr>
          <p:nvPr/>
        </p:nvSpPr>
        <p:spPr bwMode="auto">
          <a:xfrm>
            <a:off x="6227763" y="5049838"/>
            <a:ext cx="2916237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Myriad Pro" pitchFamily="34" charset="0"/>
              </a:rPr>
              <a:t>Примечание: </a:t>
            </a:r>
            <a:r>
              <a:rPr lang="ru-RU">
                <a:latin typeface="Myriad Pro" pitchFamily="34" charset="0"/>
              </a:rPr>
              <a:t>размер следа тапочек 27см, подходит для ног размером 37-42. Под заказ размер следа можно изменить.</a:t>
            </a:r>
          </a:p>
        </p:txBody>
      </p:sp>
      <p:pic>
        <p:nvPicPr>
          <p:cNvPr id="1946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903913" cy="442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24188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3"/>
          <p:cNvSpPr txBox="1">
            <a:spLocks noChangeArrowheads="1"/>
          </p:cNvSpPr>
          <p:nvPr/>
        </p:nvSpPr>
        <p:spPr bwMode="auto">
          <a:xfrm>
            <a:off x="6227763" y="0"/>
            <a:ext cx="2916237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 b="1" i="1">
              <a:latin typeface="Myriad Pro" pitchFamily="34" charset="0"/>
            </a:endParaRPr>
          </a:p>
          <a:p>
            <a:r>
              <a:rPr lang="ru-RU" sz="2200" b="1" i="1">
                <a:latin typeface="Myriad Pro" pitchFamily="34" charset="0"/>
              </a:rPr>
              <a:t>Тапочки </a:t>
            </a:r>
          </a:p>
          <a:p>
            <a:r>
              <a:rPr lang="ru-RU" sz="2200" b="1" i="1">
                <a:latin typeface="Myriad Pro" pitchFamily="34" charset="0"/>
              </a:rPr>
              <a:t>ЗМЕЯ ШНУРОК</a:t>
            </a:r>
          </a:p>
          <a:p>
            <a:endParaRPr lang="ru-RU" b="1" i="1">
              <a:solidFill>
                <a:srgbClr val="ED1848"/>
              </a:solidFill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Артикул: </a:t>
            </a:r>
            <a:r>
              <a:rPr lang="en-US">
                <a:latin typeface="Myriad Pro" pitchFamily="34" charset="0"/>
              </a:rPr>
              <a:t> z1</a:t>
            </a:r>
            <a:r>
              <a:rPr lang="ru-RU">
                <a:latin typeface="Myriad Pro" pitchFamily="34" charset="0"/>
              </a:rPr>
              <a:t>15</a:t>
            </a:r>
          </a:p>
          <a:p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Материалы: </a:t>
            </a:r>
            <a:r>
              <a:rPr lang="ru-RU">
                <a:latin typeface="Myriad Pro" pitchFamily="34" charset="0"/>
              </a:rPr>
              <a:t> плюш, кожзам</a:t>
            </a:r>
          </a:p>
          <a:p>
            <a:endParaRPr lang="en-US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Размер: </a:t>
            </a:r>
            <a:r>
              <a:rPr lang="en-US" b="1">
                <a:latin typeface="Myriad Pro" pitchFamily="34" charset="0"/>
              </a:rPr>
              <a:t> </a:t>
            </a:r>
            <a:r>
              <a:rPr lang="pt-BR">
                <a:latin typeface="Myriad Pro" pitchFamily="34" charset="0"/>
              </a:rPr>
              <a:t>27 x 12 x </a:t>
            </a:r>
            <a:r>
              <a:rPr lang="ru-RU">
                <a:latin typeface="Myriad Pro" pitchFamily="34" charset="0"/>
              </a:rPr>
              <a:t>10</a:t>
            </a:r>
            <a:r>
              <a:rPr lang="pt-BR">
                <a:latin typeface="Myriad Pro" pitchFamily="34" charset="0"/>
              </a:rPr>
              <a:t>h см</a:t>
            </a:r>
            <a:endParaRPr lang="ru-RU">
              <a:latin typeface="Myriad Pro" pitchFamily="34" charset="0"/>
            </a:endParaRPr>
          </a:p>
          <a:p>
            <a:endParaRPr lang="en-US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Возможные варианты персонализации:</a:t>
            </a:r>
            <a:r>
              <a:rPr lang="ru-RU">
                <a:latin typeface="Myriad Pro" pitchFamily="34" charset="0"/>
              </a:rPr>
              <a:t> вшивная бирка с логотипом, шеврон с лого, вышивка</a:t>
            </a:r>
          </a:p>
        </p:txBody>
      </p:sp>
      <p:sp>
        <p:nvSpPr>
          <p:cNvPr id="20483" name="Прямоугольник 6"/>
          <p:cNvSpPr>
            <a:spLocks noChangeArrowheads="1"/>
          </p:cNvSpPr>
          <p:nvPr/>
        </p:nvSpPr>
        <p:spPr bwMode="auto">
          <a:xfrm>
            <a:off x="6227763" y="5049838"/>
            <a:ext cx="2916237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Myriad Pro" pitchFamily="34" charset="0"/>
              </a:rPr>
              <a:t>Примечание: </a:t>
            </a:r>
            <a:r>
              <a:rPr lang="ru-RU">
                <a:latin typeface="Myriad Pro" pitchFamily="34" charset="0"/>
              </a:rPr>
              <a:t>размер следа тапочек 27см, подходит для ног размером 37-42. Под заказ размер следа можно изменить.</a:t>
            </a:r>
          </a:p>
        </p:txBody>
      </p:sp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903913" cy="442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24188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3"/>
          <p:cNvSpPr txBox="1">
            <a:spLocks noChangeArrowheads="1"/>
          </p:cNvSpPr>
          <p:nvPr/>
        </p:nvSpPr>
        <p:spPr bwMode="auto">
          <a:xfrm>
            <a:off x="6227763" y="0"/>
            <a:ext cx="2916237" cy="443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 b="1" i="1">
              <a:latin typeface="Myriad Pro" pitchFamily="34" charset="0"/>
            </a:endParaRPr>
          </a:p>
          <a:p>
            <a:r>
              <a:rPr lang="ru-RU" sz="2200" b="1" i="1">
                <a:latin typeface="Myriad Pro" pitchFamily="34" charset="0"/>
              </a:rPr>
              <a:t>Плед </a:t>
            </a:r>
          </a:p>
          <a:p>
            <a:r>
              <a:rPr lang="ru-RU" sz="2200" b="1" i="1">
                <a:latin typeface="Myriad Pro" pitchFamily="34" charset="0"/>
              </a:rPr>
              <a:t>ЗМЕЯ АВОКАДО</a:t>
            </a:r>
          </a:p>
          <a:p>
            <a:endParaRPr lang="ru-RU" b="1" i="1">
              <a:solidFill>
                <a:srgbClr val="ED1848"/>
              </a:solidFill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Артикул:</a:t>
            </a:r>
            <a:r>
              <a:rPr lang="en-US">
                <a:latin typeface="Myriad Pro" pitchFamily="34" charset="0"/>
              </a:rPr>
              <a:t> </a:t>
            </a:r>
            <a:r>
              <a:rPr lang="ru-RU">
                <a:latin typeface="Myriad Pro" pitchFamily="34" charset="0"/>
              </a:rPr>
              <a:t> </a:t>
            </a:r>
            <a:r>
              <a:rPr lang="en-US">
                <a:latin typeface="Myriad Pro" pitchFamily="34" charset="0"/>
              </a:rPr>
              <a:t>z1</a:t>
            </a:r>
            <a:r>
              <a:rPr lang="ru-RU">
                <a:latin typeface="Myriad Pro" pitchFamily="34" charset="0"/>
              </a:rPr>
              <a:t>16</a:t>
            </a:r>
          </a:p>
          <a:p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Материалы:</a:t>
            </a:r>
            <a:r>
              <a:rPr lang="ru-RU">
                <a:latin typeface="Myriad Pro" pitchFamily="34" charset="0"/>
              </a:rPr>
              <a:t>  плюш, флис</a:t>
            </a:r>
          </a:p>
          <a:p>
            <a:endParaRPr lang="en-US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Размер: </a:t>
            </a:r>
            <a:r>
              <a:rPr lang="en-US" b="1">
                <a:latin typeface="Myriad Pro" pitchFamily="34" charset="0"/>
              </a:rPr>
              <a:t> </a:t>
            </a:r>
            <a:r>
              <a:rPr lang="pt-BR">
                <a:latin typeface="Myriad Pro" pitchFamily="34" charset="0"/>
              </a:rPr>
              <a:t>22 x 18 x 47h см</a:t>
            </a:r>
            <a:endParaRPr lang="ru-RU">
              <a:latin typeface="Myriad Pro" pitchFamily="34" charset="0"/>
            </a:endParaRPr>
          </a:p>
          <a:p>
            <a:endParaRPr lang="en-US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Возможные варианты персонализации:</a:t>
            </a:r>
            <a:r>
              <a:rPr lang="ru-RU">
                <a:latin typeface="Myriad Pro" pitchFamily="34" charset="0"/>
              </a:rPr>
              <a:t> вшивная бирка с логотипом, шеврон с лого, вышивка</a:t>
            </a:r>
          </a:p>
        </p:txBody>
      </p:sp>
      <p:sp>
        <p:nvSpPr>
          <p:cNvPr id="21507" name="Прямоугольник 6"/>
          <p:cNvSpPr>
            <a:spLocks noChangeArrowheads="1"/>
          </p:cNvSpPr>
          <p:nvPr/>
        </p:nvSpPr>
        <p:spPr bwMode="auto">
          <a:xfrm>
            <a:off x="6227763" y="5192713"/>
            <a:ext cx="2916237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Myriad Pro" pitchFamily="34" charset="0"/>
              </a:rPr>
              <a:t>Примечание:  </a:t>
            </a:r>
            <a:r>
              <a:rPr lang="ru-RU">
                <a:latin typeface="Myriad Pro" pitchFamily="34" charset="0"/>
              </a:rPr>
              <a:t>змея является составной частью пледа, размер пледа 1х1,45м , цвет пледа можно заменить под заказ</a:t>
            </a:r>
          </a:p>
        </p:txBody>
      </p:sp>
      <p:pic>
        <p:nvPicPr>
          <p:cNvPr id="2150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903913" cy="442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24188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3"/>
          <p:cNvSpPr txBox="1">
            <a:spLocks noChangeArrowheads="1"/>
          </p:cNvSpPr>
          <p:nvPr/>
        </p:nvSpPr>
        <p:spPr bwMode="auto">
          <a:xfrm>
            <a:off x="6227763" y="0"/>
            <a:ext cx="2916237" cy="655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 b="1" i="1">
              <a:latin typeface="Myriad Pro" pitchFamily="34" charset="0"/>
            </a:endParaRPr>
          </a:p>
          <a:p>
            <a:r>
              <a:rPr lang="ru-RU" sz="2200" b="1" i="1">
                <a:latin typeface="Myriad Pro" pitchFamily="34" charset="0"/>
              </a:rPr>
              <a:t>Держатель / обнимашка для шампанского или пледа </a:t>
            </a:r>
          </a:p>
          <a:p>
            <a:r>
              <a:rPr lang="ru-RU" sz="2200" b="1" i="1">
                <a:latin typeface="Myriad Pro" pitchFamily="34" charset="0"/>
              </a:rPr>
              <a:t>ЗМЕЯ АНАКОНДА</a:t>
            </a:r>
          </a:p>
          <a:p>
            <a:endParaRPr lang="ru-RU" b="1" i="1">
              <a:solidFill>
                <a:srgbClr val="ED1848"/>
              </a:solidFill>
              <a:latin typeface="Myriad Pro" pitchFamily="34" charset="0"/>
            </a:endParaRPr>
          </a:p>
          <a:p>
            <a:endParaRPr lang="ru-RU" b="1" i="1">
              <a:solidFill>
                <a:srgbClr val="ED1848"/>
              </a:solidFill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Артикул:</a:t>
            </a:r>
            <a:r>
              <a:rPr lang="en-US">
                <a:latin typeface="Myriad Pro" pitchFamily="34" charset="0"/>
              </a:rPr>
              <a:t> </a:t>
            </a:r>
            <a:r>
              <a:rPr lang="ru-RU">
                <a:latin typeface="Myriad Pro" pitchFamily="34" charset="0"/>
              </a:rPr>
              <a:t> </a:t>
            </a:r>
            <a:r>
              <a:rPr lang="en-US">
                <a:latin typeface="Myriad Pro" pitchFamily="34" charset="0"/>
              </a:rPr>
              <a:t>z1</a:t>
            </a:r>
            <a:r>
              <a:rPr lang="ru-RU">
                <a:latin typeface="Myriad Pro" pitchFamily="34" charset="0"/>
              </a:rPr>
              <a:t>20</a:t>
            </a:r>
          </a:p>
          <a:p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Материалы:</a:t>
            </a:r>
            <a:r>
              <a:rPr lang="ru-RU">
                <a:latin typeface="Myriad Pro" pitchFamily="34" charset="0"/>
              </a:rPr>
              <a:t>  плюш</a:t>
            </a:r>
          </a:p>
          <a:p>
            <a:endParaRPr lang="en-US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Размер: </a:t>
            </a:r>
            <a:r>
              <a:rPr lang="en-US" b="1">
                <a:latin typeface="Myriad Pro" pitchFamily="34" charset="0"/>
              </a:rPr>
              <a:t> </a:t>
            </a:r>
            <a:r>
              <a:rPr lang="ru-RU">
                <a:latin typeface="Myriad Pro" pitchFamily="34" charset="0"/>
              </a:rPr>
              <a:t>16 x 16 x 20h см в свернутом, 180 x 5 x 5h см общая длина</a:t>
            </a:r>
          </a:p>
          <a:p>
            <a:endParaRPr lang="ru-RU">
              <a:latin typeface="Myriad Pro" pitchFamily="34" charset="0"/>
            </a:endParaRPr>
          </a:p>
          <a:p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Возможные варианты персонализации:</a:t>
            </a:r>
            <a:r>
              <a:rPr lang="ru-RU">
                <a:latin typeface="Myriad Pro" pitchFamily="34" charset="0"/>
              </a:rPr>
              <a:t> вшивная бирка с логотипом, шеврон с лого, вышивка</a:t>
            </a:r>
          </a:p>
        </p:txBody>
      </p:sp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903913" cy="442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24188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3"/>
          <p:cNvSpPr txBox="1">
            <a:spLocks noChangeArrowheads="1"/>
          </p:cNvSpPr>
          <p:nvPr/>
        </p:nvSpPr>
        <p:spPr bwMode="auto">
          <a:xfrm>
            <a:off x="6227763" y="0"/>
            <a:ext cx="2916237" cy="544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 b="1" i="1">
              <a:latin typeface="Myriad Pro" pitchFamily="34" charset="0"/>
            </a:endParaRPr>
          </a:p>
          <a:p>
            <a:r>
              <a:rPr lang="ru-RU" sz="2200" b="1" i="1">
                <a:latin typeface="Myriad Pro" pitchFamily="34" charset="0"/>
              </a:rPr>
              <a:t>Держатель / обнимашка для шампанского или пледа </a:t>
            </a:r>
          </a:p>
          <a:p>
            <a:r>
              <a:rPr lang="ru-RU" sz="2200" b="1" i="1">
                <a:latin typeface="Myriad Pro" pitchFamily="34" charset="0"/>
              </a:rPr>
              <a:t>ЗМЕЙ ВУДИ</a:t>
            </a:r>
          </a:p>
          <a:p>
            <a:endParaRPr lang="ru-RU" b="1" i="1">
              <a:solidFill>
                <a:srgbClr val="ED1848"/>
              </a:solidFill>
              <a:latin typeface="Myriad Pro" pitchFamily="34" charset="0"/>
            </a:endParaRPr>
          </a:p>
          <a:p>
            <a:endParaRPr lang="ru-RU" b="1" i="1">
              <a:solidFill>
                <a:srgbClr val="ED1848"/>
              </a:solidFill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Артикул:</a:t>
            </a:r>
            <a:r>
              <a:rPr lang="en-US">
                <a:latin typeface="Myriad Pro" pitchFamily="34" charset="0"/>
              </a:rPr>
              <a:t> </a:t>
            </a:r>
            <a:r>
              <a:rPr lang="ru-RU">
                <a:latin typeface="Myriad Pro" pitchFamily="34" charset="0"/>
              </a:rPr>
              <a:t> </a:t>
            </a:r>
            <a:r>
              <a:rPr lang="en-US">
                <a:latin typeface="Myriad Pro" pitchFamily="34" charset="0"/>
              </a:rPr>
              <a:t>z1</a:t>
            </a:r>
            <a:r>
              <a:rPr lang="ru-RU">
                <a:latin typeface="Myriad Pro" pitchFamily="34" charset="0"/>
              </a:rPr>
              <a:t>19</a:t>
            </a:r>
          </a:p>
          <a:p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Материалы:</a:t>
            </a:r>
            <a:r>
              <a:rPr lang="ru-RU">
                <a:latin typeface="Myriad Pro" pitchFamily="34" charset="0"/>
              </a:rPr>
              <a:t>  плюш</a:t>
            </a:r>
          </a:p>
          <a:p>
            <a:r>
              <a:rPr lang="ru-RU" b="1">
                <a:latin typeface="Myriad Pro" pitchFamily="34" charset="0"/>
              </a:rPr>
              <a:t>Размер: </a:t>
            </a:r>
            <a:r>
              <a:rPr lang="en-US" b="1">
                <a:latin typeface="Myriad Pro" pitchFamily="34" charset="0"/>
              </a:rPr>
              <a:t> </a:t>
            </a:r>
            <a:r>
              <a:rPr lang="pt-BR">
                <a:latin typeface="Myriad Pro" pitchFamily="34" charset="0"/>
              </a:rPr>
              <a:t>45 x 6 x 21h см</a:t>
            </a:r>
            <a:endParaRPr lang="ru-RU">
              <a:latin typeface="Myriad Pro" pitchFamily="34" charset="0"/>
            </a:endParaRPr>
          </a:p>
          <a:p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Возможные варианты персонализации:</a:t>
            </a:r>
            <a:r>
              <a:rPr lang="ru-RU">
                <a:latin typeface="Myriad Pro" pitchFamily="34" charset="0"/>
              </a:rPr>
              <a:t> вшивная бирка с логотипом, шеврон с лого, вышивка</a:t>
            </a:r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903913" cy="442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24188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8" name="Прямоугольник 5"/>
          <p:cNvSpPr>
            <a:spLocks noChangeArrowheads="1"/>
          </p:cNvSpPr>
          <p:nvPr/>
        </p:nvSpPr>
        <p:spPr bwMode="auto">
          <a:xfrm>
            <a:off x="6227763" y="5661025"/>
            <a:ext cx="2916237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Myriad Pro" pitchFamily="34" charset="0"/>
              </a:rPr>
              <a:t>Примечание: </a:t>
            </a:r>
            <a:r>
              <a:rPr lang="ru-RU">
                <a:latin typeface="Myriad Pro" pitchFamily="34" charset="0"/>
              </a:rPr>
              <a:t>плед/шампанское в комплект не входят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3"/>
          <p:cNvSpPr txBox="1">
            <a:spLocks noChangeArrowheads="1"/>
          </p:cNvSpPr>
          <p:nvPr/>
        </p:nvSpPr>
        <p:spPr bwMode="auto">
          <a:xfrm>
            <a:off x="6227763" y="0"/>
            <a:ext cx="2916237" cy="4986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 b="1" i="1">
              <a:latin typeface="Myriad Pro" pitchFamily="34" charset="0"/>
            </a:endParaRPr>
          </a:p>
          <a:p>
            <a:r>
              <a:rPr lang="ru-RU" sz="2200" b="1" i="1">
                <a:latin typeface="Myriad Pro" pitchFamily="34" charset="0"/>
              </a:rPr>
              <a:t>Шарф </a:t>
            </a:r>
          </a:p>
          <a:p>
            <a:r>
              <a:rPr lang="ru-RU" sz="2200" b="1" i="1">
                <a:latin typeface="Myriad Pro" pitchFamily="34" charset="0"/>
              </a:rPr>
              <a:t>ЗМЕЙ КАА</a:t>
            </a:r>
          </a:p>
          <a:p>
            <a:endParaRPr lang="ru-RU" b="1" i="1">
              <a:solidFill>
                <a:srgbClr val="ED1848"/>
              </a:solidFill>
              <a:latin typeface="Myriad Pro" pitchFamily="34" charset="0"/>
            </a:endParaRPr>
          </a:p>
          <a:p>
            <a:endParaRPr lang="ru-RU" b="1" i="1">
              <a:solidFill>
                <a:srgbClr val="ED1848"/>
              </a:solidFill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Артикул:</a:t>
            </a:r>
            <a:r>
              <a:rPr lang="en-US">
                <a:latin typeface="Myriad Pro" pitchFamily="34" charset="0"/>
              </a:rPr>
              <a:t> </a:t>
            </a:r>
            <a:r>
              <a:rPr lang="ru-RU">
                <a:latin typeface="Myriad Pro" pitchFamily="34" charset="0"/>
              </a:rPr>
              <a:t> </a:t>
            </a:r>
            <a:r>
              <a:rPr lang="en-US">
                <a:latin typeface="Myriad Pro" pitchFamily="34" charset="0"/>
              </a:rPr>
              <a:t>z</a:t>
            </a:r>
            <a:r>
              <a:rPr lang="ru-RU">
                <a:latin typeface="Myriad Pro" pitchFamily="34" charset="0"/>
              </a:rPr>
              <a:t>132</a:t>
            </a:r>
          </a:p>
          <a:p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Материалы:</a:t>
            </a:r>
            <a:r>
              <a:rPr lang="ru-RU">
                <a:latin typeface="Myriad Pro" pitchFamily="34" charset="0"/>
              </a:rPr>
              <a:t>  флис</a:t>
            </a:r>
          </a:p>
          <a:p>
            <a:endParaRPr lang="en-US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Размер: </a:t>
            </a:r>
            <a:r>
              <a:rPr lang="en-US" b="1">
                <a:latin typeface="Myriad Pro" pitchFamily="34" charset="0"/>
              </a:rPr>
              <a:t> </a:t>
            </a:r>
            <a:r>
              <a:rPr lang="pt-BR">
                <a:latin typeface="Myriad Pro" pitchFamily="34" charset="0"/>
              </a:rPr>
              <a:t>12 x 160 см</a:t>
            </a:r>
            <a:endParaRPr lang="ru-RU">
              <a:latin typeface="Myriad Pro" pitchFamily="34" charset="0"/>
            </a:endParaRPr>
          </a:p>
          <a:p>
            <a:endParaRPr lang="ru-RU">
              <a:latin typeface="Myriad Pro" pitchFamily="34" charset="0"/>
            </a:endParaRPr>
          </a:p>
          <a:p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Возможные варианты персонализации:</a:t>
            </a:r>
            <a:r>
              <a:rPr lang="ru-RU">
                <a:latin typeface="Myriad Pro" pitchFamily="34" charset="0"/>
              </a:rPr>
              <a:t> вшивная бирка с логотипом, шеврон с лого, вышивка</a:t>
            </a:r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903913" cy="442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24188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3"/>
          <p:cNvSpPr txBox="1">
            <a:spLocks noChangeArrowheads="1"/>
          </p:cNvSpPr>
          <p:nvPr/>
        </p:nvSpPr>
        <p:spPr bwMode="auto">
          <a:xfrm>
            <a:off x="6227763" y="0"/>
            <a:ext cx="2916237" cy="4986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 b="1" i="1">
              <a:latin typeface="Myriad Pro" pitchFamily="34" charset="0"/>
            </a:endParaRPr>
          </a:p>
          <a:p>
            <a:r>
              <a:rPr lang="ru-RU" sz="2200" b="1" i="1">
                <a:latin typeface="Myriad Pro" pitchFamily="34" charset="0"/>
              </a:rPr>
              <a:t>Игрушка большая ЗМЕЯ НАГА</a:t>
            </a:r>
          </a:p>
          <a:p>
            <a:endParaRPr lang="ru-RU" b="1" i="1">
              <a:solidFill>
                <a:srgbClr val="ED1848"/>
              </a:solidFill>
              <a:latin typeface="Myriad Pro" pitchFamily="34" charset="0"/>
            </a:endParaRPr>
          </a:p>
          <a:p>
            <a:endParaRPr lang="ru-RU" b="1" i="1">
              <a:solidFill>
                <a:srgbClr val="ED1848"/>
              </a:solidFill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Артикул:</a:t>
            </a:r>
            <a:r>
              <a:rPr lang="en-US">
                <a:latin typeface="Myriad Pro" pitchFamily="34" charset="0"/>
              </a:rPr>
              <a:t> </a:t>
            </a:r>
            <a:r>
              <a:rPr lang="ru-RU">
                <a:latin typeface="Myriad Pro" pitchFamily="34" charset="0"/>
              </a:rPr>
              <a:t> </a:t>
            </a:r>
            <a:r>
              <a:rPr lang="en-US">
                <a:latin typeface="Myriad Pro" pitchFamily="34" charset="0"/>
              </a:rPr>
              <a:t>z</a:t>
            </a:r>
            <a:r>
              <a:rPr lang="ru-RU">
                <a:latin typeface="Myriad Pro" pitchFamily="34" charset="0"/>
              </a:rPr>
              <a:t>110</a:t>
            </a:r>
          </a:p>
          <a:p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Материалы:</a:t>
            </a:r>
            <a:r>
              <a:rPr lang="ru-RU">
                <a:latin typeface="Myriad Pro" pitchFamily="34" charset="0"/>
              </a:rPr>
              <a:t>  плюш</a:t>
            </a:r>
          </a:p>
          <a:p>
            <a:endParaRPr lang="en-US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Размер: </a:t>
            </a:r>
            <a:r>
              <a:rPr lang="en-US" b="1">
                <a:latin typeface="Myriad Pro" pitchFamily="34" charset="0"/>
              </a:rPr>
              <a:t> </a:t>
            </a:r>
            <a:r>
              <a:rPr lang="pt-BR">
                <a:latin typeface="Myriad Pro" pitchFamily="34" charset="0"/>
              </a:rPr>
              <a:t>16 x 22 x 37h см</a:t>
            </a:r>
            <a:endParaRPr lang="ru-RU">
              <a:latin typeface="Myriad Pro" pitchFamily="34" charset="0"/>
            </a:endParaRPr>
          </a:p>
          <a:p>
            <a:endParaRPr lang="ru-RU">
              <a:latin typeface="Myriad Pro" pitchFamily="34" charset="0"/>
            </a:endParaRPr>
          </a:p>
          <a:p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Возможные варианты персонализации:</a:t>
            </a:r>
            <a:r>
              <a:rPr lang="ru-RU">
                <a:latin typeface="Myriad Pro" pitchFamily="34" charset="0"/>
              </a:rPr>
              <a:t> вшивная бирка с логотипом, шарфик с лого, шеврон с лого, вышивка</a:t>
            </a:r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440238" cy="333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39863" y="3438525"/>
            <a:ext cx="4559300" cy="341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3"/>
          <p:cNvSpPr txBox="1">
            <a:spLocks noChangeArrowheads="1"/>
          </p:cNvSpPr>
          <p:nvPr/>
        </p:nvSpPr>
        <p:spPr bwMode="auto">
          <a:xfrm>
            <a:off x="6227763" y="0"/>
            <a:ext cx="2916237" cy="557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 b="1" i="1">
              <a:latin typeface="Myriad Pro" pitchFamily="34" charset="0"/>
            </a:endParaRPr>
          </a:p>
          <a:p>
            <a:r>
              <a:rPr lang="ru-RU" sz="2200" b="1" i="1">
                <a:latin typeface="Myriad Pro" pitchFamily="34" charset="0"/>
              </a:rPr>
              <a:t>Игрушка средняя с каркасом и мешочком для конфет/ держатель для шампанского </a:t>
            </a:r>
          </a:p>
          <a:p>
            <a:r>
              <a:rPr lang="ru-RU" sz="2200" b="1" i="1">
                <a:latin typeface="Myriad Pro" pitchFamily="34" charset="0"/>
              </a:rPr>
              <a:t>ЗМЕЙ ДРЕЙК ПИРАТ </a:t>
            </a:r>
          </a:p>
          <a:p>
            <a:r>
              <a:rPr lang="ru-RU" sz="2200" b="1" i="1">
                <a:latin typeface="Myriad Pro" pitchFamily="34" charset="0"/>
              </a:rPr>
              <a:t>С КОШЕЛЕМ 33</a:t>
            </a:r>
          </a:p>
          <a:p>
            <a:endParaRPr lang="ru-RU" b="1" i="1">
              <a:solidFill>
                <a:srgbClr val="ED1848"/>
              </a:solidFill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Артикул:</a:t>
            </a:r>
            <a:r>
              <a:rPr lang="en-US">
                <a:latin typeface="Myriad Pro" pitchFamily="34" charset="0"/>
              </a:rPr>
              <a:t> </a:t>
            </a:r>
            <a:r>
              <a:rPr lang="ru-RU">
                <a:latin typeface="Myriad Pro" pitchFamily="34" charset="0"/>
              </a:rPr>
              <a:t> </a:t>
            </a:r>
            <a:r>
              <a:rPr lang="en-US">
                <a:latin typeface="Myriad Pro" pitchFamily="34" charset="0"/>
              </a:rPr>
              <a:t>z</a:t>
            </a:r>
            <a:r>
              <a:rPr lang="ru-RU">
                <a:latin typeface="Myriad Pro" pitchFamily="34" charset="0"/>
              </a:rPr>
              <a:t>165</a:t>
            </a:r>
          </a:p>
          <a:p>
            <a:r>
              <a:rPr lang="ru-RU" b="1">
                <a:latin typeface="Myriad Pro" pitchFamily="34" charset="0"/>
              </a:rPr>
              <a:t>Материалы:</a:t>
            </a:r>
            <a:r>
              <a:rPr lang="ru-RU">
                <a:latin typeface="Myriad Pro" pitchFamily="34" charset="0"/>
              </a:rPr>
              <a:t>  плюш, трикотаж, фетр</a:t>
            </a:r>
          </a:p>
          <a:p>
            <a:r>
              <a:rPr lang="ru-RU" b="1">
                <a:latin typeface="Myriad Pro" pitchFamily="34" charset="0"/>
              </a:rPr>
              <a:t>Размер: </a:t>
            </a:r>
            <a:r>
              <a:rPr lang="en-US" b="1">
                <a:latin typeface="Myriad Pro" pitchFamily="34" charset="0"/>
              </a:rPr>
              <a:t> </a:t>
            </a:r>
            <a:r>
              <a:rPr lang="pt-BR">
                <a:latin typeface="Myriad Pro" pitchFamily="34" charset="0"/>
              </a:rPr>
              <a:t>13 x 13 x 33h см</a:t>
            </a:r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Возможные варианты персонализации:</a:t>
            </a:r>
            <a:r>
              <a:rPr lang="ru-RU">
                <a:latin typeface="Myriad Pro" pitchFamily="34" charset="0"/>
              </a:rPr>
              <a:t> вшивная бирка с логотипом, шарфик с лого, шеврон с лого</a:t>
            </a:r>
          </a:p>
        </p:txBody>
      </p:sp>
      <p:sp>
        <p:nvSpPr>
          <p:cNvPr id="26627" name="Прямоугольник 4"/>
          <p:cNvSpPr>
            <a:spLocks noChangeArrowheads="1"/>
          </p:cNvSpPr>
          <p:nvPr/>
        </p:nvSpPr>
        <p:spPr bwMode="auto">
          <a:xfrm>
            <a:off x="6227763" y="5372100"/>
            <a:ext cx="2916237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Myriad Pro" pitchFamily="34" charset="0"/>
              </a:rPr>
              <a:t>Примечание:  </a:t>
            </a:r>
            <a:r>
              <a:rPr lang="ru-RU">
                <a:latin typeface="Myriad Pro" pitchFamily="34" charset="0"/>
              </a:rPr>
              <a:t>в теле находится каркас, змею можно изгибать в любую сторону, в мешочек входит до 150г конфет</a:t>
            </a:r>
          </a:p>
        </p:txBody>
      </p:sp>
      <p:pic>
        <p:nvPicPr>
          <p:cNvPr id="2662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903913" cy="442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24188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903913" cy="442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24188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3" name="TextBox 3"/>
          <p:cNvSpPr txBox="1">
            <a:spLocks noChangeArrowheads="1"/>
          </p:cNvSpPr>
          <p:nvPr/>
        </p:nvSpPr>
        <p:spPr bwMode="auto">
          <a:xfrm>
            <a:off x="6227763" y="0"/>
            <a:ext cx="2916237" cy="4986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 b="1" i="1">
              <a:latin typeface="Myriad Pro" pitchFamily="34" charset="0"/>
            </a:endParaRPr>
          </a:p>
          <a:p>
            <a:r>
              <a:rPr lang="ru-RU" sz="2200" b="1" i="1">
                <a:latin typeface="Myriad Pro" pitchFamily="34" charset="0"/>
              </a:rPr>
              <a:t>Игрушка большая ЗМЕЯ ВИНОГРАДКА</a:t>
            </a:r>
          </a:p>
          <a:p>
            <a:endParaRPr lang="ru-RU" b="1" i="1">
              <a:solidFill>
                <a:srgbClr val="ED1848"/>
              </a:solidFill>
              <a:latin typeface="Myriad Pro" pitchFamily="34" charset="0"/>
            </a:endParaRPr>
          </a:p>
          <a:p>
            <a:endParaRPr lang="ru-RU" b="1" i="1">
              <a:solidFill>
                <a:srgbClr val="ED1848"/>
              </a:solidFill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Артикул:</a:t>
            </a:r>
            <a:r>
              <a:rPr lang="en-US">
                <a:latin typeface="Myriad Pro" pitchFamily="34" charset="0"/>
              </a:rPr>
              <a:t> </a:t>
            </a:r>
            <a:r>
              <a:rPr lang="ru-RU">
                <a:latin typeface="Myriad Pro" pitchFamily="34" charset="0"/>
              </a:rPr>
              <a:t> </a:t>
            </a:r>
            <a:r>
              <a:rPr lang="en-US">
                <a:latin typeface="Myriad Pro" pitchFamily="34" charset="0"/>
              </a:rPr>
              <a:t>z</a:t>
            </a:r>
            <a:r>
              <a:rPr lang="ru-RU">
                <a:latin typeface="Myriad Pro" pitchFamily="34" charset="0"/>
              </a:rPr>
              <a:t>171</a:t>
            </a:r>
          </a:p>
          <a:p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Материалы:</a:t>
            </a:r>
            <a:r>
              <a:rPr lang="ru-RU">
                <a:latin typeface="Myriad Pro" pitchFamily="34" charset="0"/>
              </a:rPr>
              <a:t>  плюш</a:t>
            </a:r>
          </a:p>
          <a:p>
            <a:endParaRPr lang="en-US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Размер: </a:t>
            </a:r>
            <a:r>
              <a:rPr lang="pt-BR">
                <a:latin typeface="Myriad Pro" pitchFamily="34" charset="0"/>
              </a:rPr>
              <a:t>47 x 22 x 4h см</a:t>
            </a:r>
            <a:endParaRPr lang="ru-RU">
              <a:latin typeface="Myriad Pro" pitchFamily="34" charset="0"/>
            </a:endParaRPr>
          </a:p>
          <a:p>
            <a:endParaRPr lang="ru-RU">
              <a:latin typeface="Myriad Pro" pitchFamily="34" charset="0"/>
            </a:endParaRPr>
          </a:p>
          <a:p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Возможные варианты персонализации:</a:t>
            </a:r>
            <a:r>
              <a:rPr lang="ru-RU">
                <a:latin typeface="Myriad Pro" pitchFamily="34" charset="0"/>
              </a:rPr>
              <a:t> вшивная бирка с логотипом, шарфик с лого, шеврон с лого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3"/>
          <p:cNvSpPr txBox="1">
            <a:spLocks noChangeArrowheads="1"/>
          </p:cNvSpPr>
          <p:nvPr/>
        </p:nvSpPr>
        <p:spPr bwMode="auto">
          <a:xfrm>
            <a:off x="6227763" y="0"/>
            <a:ext cx="2916237" cy="510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 b="1" i="1">
              <a:latin typeface="Myriad Pro" pitchFamily="34" charset="0"/>
            </a:endParaRPr>
          </a:p>
          <a:p>
            <a:r>
              <a:rPr lang="ru-RU" sz="2200" b="1" i="1">
                <a:latin typeface="Myriad Pro" pitchFamily="34" charset="0"/>
              </a:rPr>
              <a:t>Игрушка средняя с каркасом</a:t>
            </a:r>
          </a:p>
          <a:p>
            <a:r>
              <a:rPr lang="ru-RU" sz="2200" b="1" i="1">
                <a:latin typeface="Myriad Pro" pitchFamily="34" charset="0"/>
              </a:rPr>
              <a:t>ЗМЕЯ БЕЛЛА 33 (в панаме)</a:t>
            </a:r>
          </a:p>
          <a:p>
            <a:endParaRPr lang="ru-RU" b="1" i="1">
              <a:solidFill>
                <a:srgbClr val="ED1848"/>
              </a:solidFill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Артикул:</a:t>
            </a:r>
            <a:r>
              <a:rPr lang="en-US">
                <a:latin typeface="Myriad Pro" pitchFamily="34" charset="0"/>
              </a:rPr>
              <a:t> </a:t>
            </a:r>
            <a:r>
              <a:rPr lang="ru-RU">
                <a:latin typeface="Myriad Pro" pitchFamily="34" charset="0"/>
              </a:rPr>
              <a:t> </a:t>
            </a:r>
            <a:r>
              <a:rPr lang="en-US">
                <a:latin typeface="Myriad Pro" pitchFamily="34" charset="0"/>
              </a:rPr>
              <a:t>z</a:t>
            </a:r>
            <a:r>
              <a:rPr lang="ru-RU">
                <a:latin typeface="Myriad Pro" pitchFamily="34" charset="0"/>
              </a:rPr>
              <a:t>172</a:t>
            </a:r>
          </a:p>
          <a:p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Материалы:</a:t>
            </a:r>
            <a:r>
              <a:rPr lang="ru-RU">
                <a:latin typeface="Myriad Pro" pitchFamily="34" charset="0"/>
              </a:rPr>
              <a:t>  плюш, фетр</a:t>
            </a:r>
          </a:p>
          <a:p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Размер</a:t>
            </a:r>
            <a:r>
              <a:rPr lang="ru-RU">
                <a:latin typeface="Myriad Pro" pitchFamily="34" charset="0"/>
              </a:rPr>
              <a:t>: </a:t>
            </a:r>
            <a:r>
              <a:rPr lang="pt-BR">
                <a:latin typeface="Myriad Pro" pitchFamily="34" charset="0"/>
              </a:rPr>
              <a:t>18 x 22 x 18h см</a:t>
            </a:r>
            <a:endParaRPr lang="ru-RU">
              <a:latin typeface="Myriad Pro" pitchFamily="34" charset="0"/>
            </a:endParaRPr>
          </a:p>
          <a:p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Возможные варианты персонализации:</a:t>
            </a:r>
            <a:r>
              <a:rPr lang="ru-RU">
                <a:latin typeface="Myriad Pro" pitchFamily="34" charset="0"/>
              </a:rPr>
              <a:t> вшивная бирка с логотипом, шарфик с лого, шеврон с лого</a:t>
            </a:r>
          </a:p>
        </p:txBody>
      </p:sp>
      <p:sp>
        <p:nvSpPr>
          <p:cNvPr id="28675" name="Прямоугольник 4"/>
          <p:cNvSpPr>
            <a:spLocks noChangeArrowheads="1"/>
          </p:cNvSpPr>
          <p:nvPr/>
        </p:nvSpPr>
        <p:spPr bwMode="auto">
          <a:xfrm>
            <a:off x="6227763" y="5657850"/>
            <a:ext cx="291623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Myriad Pro" pitchFamily="34" charset="0"/>
              </a:rPr>
              <a:t>Примечание:  </a:t>
            </a:r>
            <a:r>
              <a:rPr lang="ru-RU">
                <a:latin typeface="Myriad Pro" pitchFamily="34" charset="0"/>
              </a:rPr>
              <a:t>в теле находится каркас, змею можно изгибать в любую сторону</a:t>
            </a:r>
          </a:p>
        </p:txBody>
      </p:sp>
      <p:pic>
        <p:nvPicPr>
          <p:cNvPr id="2867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903913" cy="442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24188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3"/>
          <p:cNvSpPr txBox="1">
            <a:spLocks noChangeArrowheads="1"/>
          </p:cNvSpPr>
          <p:nvPr/>
        </p:nvSpPr>
        <p:spPr bwMode="auto">
          <a:xfrm>
            <a:off x="6227763" y="0"/>
            <a:ext cx="2916237" cy="510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 b="1" i="1">
              <a:latin typeface="Myriad Pro" pitchFamily="34" charset="0"/>
            </a:endParaRPr>
          </a:p>
          <a:p>
            <a:r>
              <a:rPr lang="ru-RU" sz="2200" b="1" i="1">
                <a:latin typeface="Myriad Pro" pitchFamily="34" charset="0"/>
              </a:rPr>
              <a:t>Игрушка средняя с каркасом</a:t>
            </a:r>
          </a:p>
          <a:p>
            <a:r>
              <a:rPr lang="ru-RU" sz="2200" b="1" i="1">
                <a:latin typeface="Myriad Pro" pitchFamily="34" charset="0"/>
              </a:rPr>
              <a:t>ЗМЕЙ ГЮНТЕР 30 (в наушниках)</a:t>
            </a:r>
          </a:p>
          <a:p>
            <a:endParaRPr lang="ru-RU" b="1" i="1">
              <a:solidFill>
                <a:srgbClr val="ED1848"/>
              </a:solidFill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Артикул:</a:t>
            </a:r>
            <a:r>
              <a:rPr lang="en-US">
                <a:latin typeface="Myriad Pro" pitchFamily="34" charset="0"/>
              </a:rPr>
              <a:t> </a:t>
            </a:r>
            <a:r>
              <a:rPr lang="ru-RU">
                <a:latin typeface="Myriad Pro" pitchFamily="34" charset="0"/>
              </a:rPr>
              <a:t> </a:t>
            </a:r>
            <a:r>
              <a:rPr lang="en-US">
                <a:latin typeface="Myriad Pro" pitchFamily="34" charset="0"/>
              </a:rPr>
              <a:t>z</a:t>
            </a:r>
            <a:r>
              <a:rPr lang="ru-RU">
                <a:latin typeface="Myriad Pro" pitchFamily="34" charset="0"/>
              </a:rPr>
              <a:t>173</a:t>
            </a:r>
          </a:p>
          <a:p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Материалы:</a:t>
            </a:r>
            <a:r>
              <a:rPr lang="ru-RU">
                <a:latin typeface="Myriad Pro" pitchFamily="34" charset="0"/>
              </a:rPr>
              <a:t>  плюш, фетр</a:t>
            </a:r>
          </a:p>
          <a:p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Размер</a:t>
            </a:r>
            <a:r>
              <a:rPr lang="ru-RU">
                <a:latin typeface="Myriad Pro" pitchFamily="34" charset="0"/>
              </a:rPr>
              <a:t>: </a:t>
            </a:r>
            <a:r>
              <a:rPr lang="pt-BR">
                <a:latin typeface="Myriad Pro" pitchFamily="34" charset="0"/>
              </a:rPr>
              <a:t>18 x 22 x 18h см</a:t>
            </a:r>
            <a:endParaRPr lang="ru-RU">
              <a:latin typeface="Myriad Pro" pitchFamily="34" charset="0"/>
            </a:endParaRPr>
          </a:p>
          <a:p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Возможные варианты персонализации:</a:t>
            </a:r>
            <a:r>
              <a:rPr lang="ru-RU">
                <a:latin typeface="Myriad Pro" pitchFamily="34" charset="0"/>
              </a:rPr>
              <a:t> вшивная бирка с логотипом, шарфик с лого, шеврон с лого</a:t>
            </a:r>
          </a:p>
        </p:txBody>
      </p:sp>
      <p:sp>
        <p:nvSpPr>
          <p:cNvPr id="29699" name="Прямоугольник 4"/>
          <p:cNvSpPr>
            <a:spLocks noChangeArrowheads="1"/>
          </p:cNvSpPr>
          <p:nvPr/>
        </p:nvSpPr>
        <p:spPr bwMode="auto">
          <a:xfrm>
            <a:off x="6227763" y="5657850"/>
            <a:ext cx="291623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Myriad Pro" pitchFamily="34" charset="0"/>
              </a:rPr>
              <a:t>Примечание:  </a:t>
            </a:r>
            <a:r>
              <a:rPr lang="ru-RU">
                <a:latin typeface="Myriad Pro" pitchFamily="34" charset="0"/>
              </a:rPr>
              <a:t>в теле находится каркас, змею можно изгибать в любую сторону</a:t>
            </a:r>
          </a:p>
        </p:txBody>
      </p:sp>
      <p:pic>
        <p:nvPicPr>
          <p:cNvPr id="2970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903913" cy="442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24188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Box 3"/>
          <p:cNvSpPr txBox="1">
            <a:spLocks noChangeArrowheads="1"/>
          </p:cNvSpPr>
          <p:nvPr/>
        </p:nvSpPr>
        <p:spPr bwMode="auto">
          <a:xfrm>
            <a:off x="6227763" y="0"/>
            <a:ext cx="2916237" cy="4986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 b="1" i="1">
              <a:latin typeface="Myriad Pro" pitchFamily="34" charset="0"/>
            </a:endParaRPr>
          </a:p>
          <a:p>
            <a:r>
              <a:rPr lang="ru-RU" sz="2200" b="1" i="1">
                <a:latin typeface="Myriad Pro" pitchFamily="34" charset="0"/>
              </a:rPr>
              <a:t>Игрушка малая</a:t>
            </a:r>
          </a:p>
          <a:p>
            <a:r>
              <a:rPr lang="ru-RU" sz="2200" b="1" i="1">
                <a:latin typeface="Myriad Pro" pitchFamily="34" charset="0"/>
              </a:rPr>
              <a:t> ЗМЕЯ ЗИГГИ 22</a:t>
            </a:r>
          </a:p>
          <a:p>
            <a:endParaRPr lang="ru-RU" b="1" i="1">
              <a:solidFill>
                <a:srgbClr val="ED1848"/>
              </a:solidFill>
              <a:latin typeface="Myriad Pro" pitchFamily="34" charset="0"/>
            </a:endParaRPr>
          </a:p>
          <a:p>
            <a:endParaRPr lang="ru-RU" b="1" i="1">
              <a:solidFill>
                <a:srgbClr val="ED1848"/>
              </a:solidFill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Артикул:</a:t>
            </a:r>
            <a:r>
              <a:rPr lang="en-US">
                <a:latin typeface="Myriad Pro" pitchFamily="34" charset="0"/>
              </a:rPr>
              <a:t> </a:t>
            </a:r>
            <a:r>
              <a:rPr lang="ru-RU">
                <a:latin typeface="Myriad Pro" pitchFamily="34" charset="0"/>
              </a:rPr>
              <a:t> </a:t>
            </a:r>
            <a:r>
              <a:rPr lang="en-US">
                <a:latin typeface="Myriad Pro" pitchFamily="34" charset="0"/>
              </a:rPr>
              <a:t>z</a:t>
            </a:r>
            <a:r>
              <a:rPr lang="ru-RU">
                <a:latin typeface="Myriad Pro" pitchFamily="34" charset="0"/>
              </a:rPr>
              <a:t>167</a:t>
            </a:r>
          </a:p>
          <a:p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Материалы:</a:t>
            </a:r>
            <a:r>
              <a:rPr lang="ru-RU">
                <a:latin typeface="Myriad Pro" pitchFamily="34" charset="0"/>
              </a:rPr>
              <a:t>  плюш</a:t>
            </a:r>
          </a:p>
          <a:p>
            <a:endParaRPr lang="en-US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Размер: </a:t>
            </a:r>
            <a:r>
              <a:rPr lang="en-US" b="1">
                <a:latin typeface="Myriad Pro" pitchFamily="34" charset="0"/>
              </a:rPr>
              <a:t> </a:t>
            </a:r>
            <a:r>
              <a:rPr lang="pt-BR">
                <a:latin typeface="Myriad Pro" pitchFamily="34" charset="0"/>
              </a:rPr>
              <a:t>12 x 12 x 22h см</a:t>
            </a:r>
            <a:endParaRPr lang="ru-RU">
              <a:latin typeface="Myriad Pro" pitchFamily="34" charset="0"/>
            </a:endParaRPr>
          </a:p>
          <a:p>
            <a:endParaRPr lang="ru-RU">
              <a:latin typeface="Myriad Pro" pitchFamily="34" charset="0"/>
            </a:endParaRPr>
          </a:p>
          <a:p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Возможные варианты персонализации:</a:t>
            </a:r>
            <a:r>
              <a:rPr lang="ru-RU">
                <a:latin typeface="Myriad Pro" pitchFamily="34" charset="0"/>
              </a:rPr>
              <a:t> вшивная бирка с логотипом, шарфик с лого, шеврон с лого</a:t>
            </a:r>
          </a:p>
        </p:txBody>
      </p:sp>
      <p:pic>
        <p:nvPicPr>
          <p:cNvPr id="3072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903913" cy="442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24188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Box 3"/>
          <p:cNvSpPr txBox="1">
            <a:spLocks noChangeArrowheads="1"/>
          </p:cNvSpPr>
          <p:nvPr/>
        </p:nvSpPr>
        <p:spPr bwMode="auto">
          <a:xfrm>
            <a:off x="6227763" y="0"/>
            <a:ext cx="2916237" cy="510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 b="1" i="1">
              <a:latin typeface="Myriad Pro" pitchFamily="34" charset="0"/>
            </a:endParaRPr>
          </a:p>
          <a:p>
            <a:r>
              <a:rPr lang="ru-RU" sz="2200" b="1" i="1">
                <a:latin typeface="Myriad Pro" pitchFamily="34" charset="0"/>
              </a:rPr>
              <a:t>Игрушка малая / антистресс </a:t>
            </a:r>
          </a:p>
          <a:p>
            <a:r>
              <a:rPr lang="ru-RU" sz="2200" b="1" i="1">
                <a:latin typeface="Myriad Pro" pitchFamily="34" charset="0"/>
              </a:rPr>
              <a:t>ЗМЕЯ НЕССА С ЯБЛОКОМ</a:t>
            </a:r>
            <a:endParaRPr lang="ru-RU" b="1" i="1">
              <a:solidFill>
                <a:srgbClr val="ED1848"/>
              </a:solidFill>
              <a:latin typeface="Myriad Pro" pitchFamily="34" charset="0"/>
            </a:endParaRPr>
          </a:p>
          <a:p>
            <a:endParaRPr lang="ru-RU" b="1" i="1">
              <a:solidFill>
                <a:srgbClr val="ED1848"/>
              </a:solidFill>
              <a:latin typeface="Myriad Pro" pitchFamily="34" charset="0"/>
            </a:endParaRPr>
          </a:p>
          <a:p>
            <a:endParaRPr lang="ru-RU" b="1" i="1">
              <a:solidFill>
                <a:srgbClr val="ED1848"/>
              </a:solidFill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Артикул:</a:t>
            </a:r>
            <a:r>
              <a:rPr lang="en-US">
                <a:latin typeface="Myriad Pro" pitchFamily="34" charset="0"/>
              </a:rPr>
              <a:t> </a:t>
            </a:r>
            <a:r>
              <a:rPr lang="ru-RU">
                <a:latin typeface="Myriad Pro" pitchFamily="34" charset="0"/>
              </a:rPr>
              <a:t> </a:t>
            </a:r>
            <a:r>
              <a:rPr lang="en-US">
                <a:latin typeface="Myriad Pro" pitchFamily="34" charset="0"/>
              </a:rPr>
              <a:t>z</a:t>
            </a:r>
            <a:r>
              <a:rPr lang="ru-RU">
                <a:latin typeface="Myriad Pro" pitchFamily="34" charset="0"/>
              </a:rPr>
              <a:t>161</a:t>
            </a:r>
          </a:p>
          <a:p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Материалы:</a:t>
            </a:r>
            <a:r>
              <a:rPr lang="ru-RU">
                <a:latin typeface="Myriad Pro" pitchFamily="34" charset="0"/>
              </a:rPr>
              <a:t>  плюш</a:t>
            </a:r>
          </a:p>
          <a:p>
            <a:endParaRPr lang="en-US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Размер: </a:t>
            </a:r>
            <a:r>
              <a:rPr lang="en-US" b="1">
                <a:latin typeface="Myriad Pro" pitchFamily="34" charset="0"/>
              </a:rPr>
              <a:t> </a:t>
            </a:r>
            <a:r>
              <a:rPr lang="pt-BR">
                <a:latin typeface="Myriad Pro" pitchFamily="34" charset="0"/>
              </a:rPr>
              <a:t>9 x 10 x 10h см</a:t>
            </a:r>
            <a:endParaRPr lang="ru-RU">
              <a:latin typeface="Myriad Pro" pitchFamily="34" charset="0"/>
            </a:endParaRPr>
          </a:p>
          <a:p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Возможные варианты персонализации:</a:t>
            </a:r>
            <a:r>
              <a:rPr lang="ru-RU">
                <a:latin typeface="Myriad Pro" pitchFamily="34" charset="0"/>
              </a:rPr>
              <a:t> вшивная бирка с логотипом, шеврон с лого</a:t>
            </a:r>
          </a:p>
        </p:txBody>
      </p:sp>
      <p:sp>
        <p:nvSpPr>
          <p:cNvPr id="31747" name="Прямоугольник 5"/>
          <p:cNvSpPr>
            <a:spLocks noChangeArrowheads="1"/>
          </p:cNvSpPr>
          <p:nvPr/>
        </p:nvSpPr>
        <p:spPr bwMode="auto">
          <a:xfrm>
            <a:off x="6264275" y="5768975"/>
            <a:ext cx="28797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Myriad Pro" pitchFamily="34" charset="0"/>
              </a:rPr>
              <a:t>Примечание:  </a:t>
            </a:r>
            <a:r>
              <a:rPr lang="ru-RU">
                <a:latin typeface="Myriad Pro" pitchFamily="34" charset="0"/>
              </a:rPr>
              <a:t>внутри игрушки  добавлены антистрессовые гранулы</a:t>
            </a:r>
          </a:p>
        </p:txBody>
      </p:sp>
      <p:pic>
        <p:nvPicPr>
          <p:cNvPr id="3174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903913" cy="442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24188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3"/>
          <p:cNvSpPr txBox="1">
            <a:spLocks noChangeArrowheads="1"/>
          </p:cNvSpPr>
          <p:nvPr/>
        </p:nvSpPr>
        <p:spPr bwMode="auto">
          <a:xfrm>
            <a:off x="6227763" y="0"/>
            <a:ext cx="2916237" cy="53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 b="1" i="1">
              <a:latin typeface="Myriad Pro" pitchFamily="34" charset="0"/>
            </a:endParaRPr>
          </a:p>
          <a:p>
            <a:r>
              <a:rPr lang="ru-RU" sz="2200" b="1" i="1">
                <a:latin typeface="Myriad Pro" pitchFamily="34" charset="0"/>
              </a:rPr>
              <a:t>Игрушка малая с каркасом </a:t>
            </a:r>
          </a:p>
          <a:p>
            <a:r>
              <a:rPr lang="ru-RU" sz="2200" b="1" i="1">
                <a:latin typeface="Myriad Pro" pitchFamily="34" charset="0"/>
              </a:rPr>
              <a:t>ЗМЕЯ НИРВАНА 22 (роз.)</a:t>
            </a:r>
          </a:p>
          <a:p>
            <a:endParaRPr lang="ru-RU" b="1" i="1">
              <a:solidFill>
                <a:srgbClr val="ED1848"/>
              </a:solidFill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Артикул:</a:t>
            </a:r>
            <a:r>
              <a:rPr lang="en-US">
                <a:latin typeface="Myriad Pro" pitchFamily="34" charset="0"/>
              </a:rPr>
              <a:t> </a:t>
            </a:r>
            <a:r>
              <a:rPr lang="ru-RU">
                <a:latin typeface="Myriad Pro" pitchFamily="34" charset="0"/>
              </a:rPr>
              <a:t> </a:t>
            </a:r>
            <a:r>
              <a:rPr lang="en-US">
                <a:latin typeface="Myriad Pro" pitchFamily="34" charset="0"/>
              </a:rPr>
              <a:t>z</a:t>
            </a:r>
            <a:r>
              <a:rPr lang="ru-RU">
                <a:latin typeface="Myriad Pro" pitchFamily="34" charset="0"/>
              </a:rPr>
              <a:t>166</a:t>
            </a:r>
          </a:p>
          <a:p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Материалы:</a:t>
            </a:r>
            <a:r>
              <a:rPr lang="ru-RU">
                <a:latin typeface="Myriad Pro" pitchFamily="34" charset="0"/>
              </a:rPr>
              <a:t>  плюш, трикотаж</a:t>
            </a:r>
          </a:p>
          <a:p>
            <a:endParaRPr lang="en-US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Размер: </a:t>
            </a:r>
            <a:r>
              <a:rPr lang="en-US" b="1">
                <a:latin typeface="Myriad Pro" pitchFamily="34" charset="0"/>
              </a:rPr>
              <a:t> </a:t>
            </a:r>
            <a:r>
              <a:rPr lang="pt-BR">
                <a:latin typeface="Myriad Pro" pitchFamily="34" charset="0"/>
              </a:rPr>
              <a:t>11 x 11 x 22h см</a:t>
            </a:r>
            <a:endParaRPr lang="ru-RU">
              <a:latin typeface="Myriad Pro" pitchFamily="34" charset="0"/>
            </a:endParaRPr>
          </a:p>
          <a:p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Возможные варианты персонализации:</a:t>
            </a:r>
            <a:r>
              <a:rPr lang="ru-RU">
                <a:latin typeface="Myriad Pro" pitchFamily="34" charset="0"/>
              </a:rPr>
              <a:t> вшивная бирка с логотипом, шарфик с лого, шеврон с лого</a:t>
            </a:r>
          </a:p>
        </p:txBody>
      </p:sp>
      <p:pic>
        <p:nvPicPr>
          <p:cNvPr id="3277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903913" cy="442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24188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4" name="Прямоугольник 9"/>
          <p:cNvSpPr>
            <a:spLocks noChangeArrowheads="1"/>
          </p:cNvSpPr>
          <p:nvPr/>
        </p:nvSpPr>
        <p:spPr bwMode="auto">
          <a:xfrm>
            <a:off x="6227763" y="5576888"/>
            <a:ext cx="291623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Myriad Pro" pitchFamily="34" charset="0"/>
              </a:rPr>
              <a:t>Примечание:  </a:t>
            </a:r>
            <a:r>
              <a:rPr lang="ru-RU">
                <a:latin typeface="Myriad Pro" pitchFamily="34" charset="0"/>
              </a:rPr>
              <a:t>в теле находится каркас, змею можно изгибать в любую сторону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Box 3"/>
          <p:cNvSpPr txBox="1">
            <a:spLocks noChangeArrowheads="1"/>
          </p:cNvSpPr>
          <p:nvPr/>
        </p:nvSpPr>
        <p:spPr bwMode="auto">
          <a:xfrm>
            <a:off x="6227763" y="0"/>
            <a:ext cx="2916237" cy="53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 b="1" i="1">
              <a:latin typeface="Myriad Pro" pitchFamily="34" charset="0"/>
            </a:endParaRPr>
          </a:p>
          <a:p>
            <a:r>
              <a:rPr lang="ru-RU" sz="2200" b="1" i="1">
                <a:latin typeface="Myriad Pro" pitchFamily="34" charset="0"/>
              </a:rPr>
              <a:t>Игрушка малая с каркасом </a:t>
            </a:r>
          </a:p>
          <a:p>
            <a:r>
              <a:rPr lang="ru-RU" sz="2200" b="1" i="1">
                <a:latin typeface="Myriad Pro" pitchFamily="34" charset="0"/>
              </a:rPr>
              <a:t>ЗМЕЙ ДРЕЙК ПИРАТ 22</a:t>
            </a:r>
          </a:p>
          <a:p>
            <a:endParaRPr lang="ru-RU" b="1" i="1">
              <a:solidFill>
                <a:srgbClr val="ED1848"/>
              </a:solidFill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Артикул:</a:t>
            </a:r>
            <a:r>
              <a:rPr lang="en-US">
                <a:latin typeface="Myriad Pro" pitchFamily="34" charset="0"/>
              </a:rPr>
              <a:t> </a:t>
            </a:r>
            <a:r>
              <a:rPr lang="ru-RU">
                <a:latin typeface="Myriad Pro" pitchFamily="34" charset="0"/>
              </a:rPr>
              <a:t> </a:t>
            </a:r>
            <a:r>
              <a:rPr lang="en-US">
                <a:latin typeface="Myriad Pro" pitchFamily="34" charset="0"/>
              </a:rPr>
              <a:t>z</a:t>
            </a:r>
            <a:r>
              <a:rPr lang="ru-RU">
                <a:latin typeface="Myriad Pro" pitchFamily="34" charset="0"/>
              </a:rPr>
              <a:t>169</a:t>
            </a:r>
          </a:p>
          <a:p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Материалы:</a:t>
            </a:r>
            <a:r>
              <a:rPr lang="ru-RU">
                <a:latin typeface="Myriad Pro" pitchFamily="34" charset="0"/>
              </a:rPr>
              <a:t>  плюш, трикотаж, фетр</a:t>
            </a:r>
          </a:p>
          <a:p>
            <a:endParaRPr lang="en-US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Размер: </a:t>
            </a:r>
            <a:r>
              <a:rPr lang="en-US" b="1">
                <a:latin typeface="Myriad Pro" pitchFamily="34" charset="0"/>
              </a:rPr>
              <a:t> </a:t>
            </a:r>
            <a:r>
              <a:rPr lang="pt-BR">
                <a:latin typeface="Myriad Pro" pitchFamily="34" charset="0"/>
              </a:rPr>
              <a:t>11 x 11 x 22h см</a:t>
            </a:r>
            <a:endParaRPr lang="ru-RU">
              <a:latin typeface="Myriad Pro" pitchFamily="34" charset="0"/>
            </a:endParaRPr>
          </a:p>
          <a:p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Возможные варианты персонализации:</a:t>
            </a:r>
            <a:r>
              <a:rPr lang="ru-RU">
                <a:latin typeface="Myriad Pro" pitchFamily="34" charset="0"/>
              </a:rPr>
              <a:t> вшивная бирка с логотипом, шарфик с лого, шеврон с лого</a:t>
            </a:r>
          </a:p>
        </p:txBody>
      </p:sp>
      <p:sp>
        <p:nvSpPr>
          <p:cNvPr id="33795" name="Прямоугольник 9"/>
          <p:cNvSpPr>
            <a:spLocks noChangeArrowheads="1"/>
          </p:cNvSpPr>
          <p:nvPr/>
        </p:nvSpPr>
        <p:spPr bwMode="auto">
          <a:xfrm>
            <a:off x="6227763" y="5576888"/>
            <a:ext cx="291623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Myriad Pro" pitchFamily="34" charset="0"/>
              </a:rPr>
              <a:t>Примечание:  </a:t>
            </a:r>
            <a:r>
              <a:rPr lang="ru-RU">
                <a:latin typeface="Myriad Pro" pitchFamily="34" charset="0"/>
              </a:rPr>
              <a:t>в теле находится каркас, змею можно изгибать в любую сторону</a:t>
            </a:r>
          </a:p>
        </p:txBody>
      </p:sp>
      <p:pic>
        <p:nvPicPr>
          <p:cNvPr id="3379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903913" cy="442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675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Box 3"/>
          <p:cNvSpPr txBox="1">
            <a:spLocks noChangeArrowheads="1"/>
          </p:cNvSpPr>
          <p:nvPr/>
        </p:nvSpPr>
        <p:spPr bwMode="auto">
          <a:xfrm>
            <a:off x="6227763" y="0"/>
            <a:ext cx="2916237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 b="1" i="1">
              <a:latin typeface="Myriad Pro" pitchFamily="34" charset="0"/>
            </a:endParaRPr>
          </a:p>
          <a:p>
            <a:r>
              <a:rPr lang="ru-RU" sz="2200" b="1" i="1">
                <a:latin typeface="Myriad Pro" pitchFamily="34" charset="0"/>
              </a:rPr>
              <a:t>Игрушка малая </a:t>
            </a:r>
          </a:p>
          <a:p>
            <a:r>
              <a:rPr lang="ru-RU" sz="2200" b="1" i="1">
                <a:latin typeface="Myriad Pro" pitchFamily="34" charset="0"/>
              </a:rPr>
              <a:t>ЗМЕЙКА ЛАЙМ 18</a:t>
            </a:r>
          </a:p>
          <a:p>
            <a:endParaRPr lang="ru-RU" b="1" i="1">
              <a:solidFill>
                <a:srgbClr val="ED1848"/>
              </a:solidFill>
              <a:latin typeface="Myriad Pro" pitchFamily="34" charset="0"/>
            </a:endParaRPr>
          </a:p>
          <a:p>
            <a:endParaRPr lang="ru-RU" b="1" i="1">
              <a:solidFill>
                <a:srgbClr val="ED1848"/>
              </a:solidFill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Артикул:</a:t>
            </a:r>
            <a:r>
              <a:rPr lang="en-US">
                <a:latin typeface="Myriad Pro" pitchFamily="34" charset="0"/>
              </a:rPr>
              <a:t> </a:t>
            </a:r>
            <a:r>
              <a:rPr lang="ru-RU">
                <a:latin typeface="Myriad Pro" pitchFamily="34" charset="0"/>
              </a:rPr>
              <a:t> </a:t>
            </a:r>
            <a:r>
              <a:rPr lang="en-US">
                <a:latin typeface="Myriad Pro" pitchFamily="34" charset="0"/>
              </a:rPr>
              <a:t>z</a:t>
            </a:r>
            <a:r>
              <a:rPr lang="ru-RU">
                <a:latin typeface="Myriad Pro" pitchFamily="34" charset="0"/>
              </a:rPr>
              <a:t>168</a:t>
            </a:r>
          </a:p>
          <a:p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Материалы:</a:t>
            </a:r>
            <a:r>
              <a:rPr lang="ru-RU">
                <a:latin typeface="Myriad Pro" pitchFamily="34" charset="0"/>
              </a:rPr>
              <a:t>  плюш</a:t>
            </a:r>
          </a:p>
          <a:p>
            <a:endParaRPr lang="en-US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Размер: </a:t>
            </a:r>
            <a:r>
              <a:rPr lang="en-US" b="1">
                <a:latin typeface="Myriad Pro" pitchFamily="34" charset="0"/>
              </a:rPr>
              <a:t> </a:t>
            </a:r>
            <a:r>
              <a:rPr lang="pt-BR">
                <a:latin typeface="Myriad Pro" pitchFamily="34" charset="0"/>
              </a:rPr>
              <a:t>12 x 12 x 18h см</a:t>
            </a:r>
            <a:endParaRPr lang="ru-RU">
              <a:latin typeface="Myriad Pro" pitchFamily="34" charset="0"/>
            </a:endParaRPr>
          </a:p>
          <a:p>
            <a:endParaRPr lang="ru-RU">
              <a:latin typeface="Myriad Pro" pitchFamily="34" charset="0"/>
            </a:endParaRPr>
          </a:p>
          <a:p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Возможные варианты персонализации:</a:t>
            </a:r>
            <a:r>
              <a:rPr lang="ru-RU">
                <a:latin typeface="Myriad Pro" pitchFamily="34" charset="0"/>
              </a:rPr>
              <a:t> вшивная бирка с логотипом, шеврон с лого</a:t>
            </a:r>
          </a:p>
        </p:txBody>
      </p:sp>
      <p:pic>
        <p:nvPicPr>
          <p:cNvPr id="3481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903913" cy="442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24188" y="4697413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Box 3"/>
          <p:cNvSpPr txBox="1">
            <a:spLocks noChangeArrowheads="1"/>
          </p:cNvSpPr>
          <p:nvPr/>
        </p:nvSpPr>
        <p:spPr bwMode="auto">
          <a:xfrm>
            <a:off x="6227763" y="0"/>
            <a:ext cx="2916237" cy="443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 b="1" i="1">
              <a:latin typeface="Myriad Pro" pitchFamily="34" charset="0"/>
            </a:endParaRPr>
          </a:p>
          <a:p>
            <a:r>
              <a:rPr lang="ru-RU" sz="2200" b="1" i="1">
                <a:latin typeface="Myriad Pro" pitchFamily="34" charset="0"/>
              </a:rPr>
              <a:t>Игрушка малая </a:t>
            </a:r>
          </a:p>
          <a:p>
            <a:r>
              <a:rPr lang="ru-RU" sz="2200" b="1" i="1">
                <a:latin typeface="Myriad Pro" pitchFamily="34" charset="0"/>
              </a:rPr>
              <a:t>ЗМЕЙКА ДОЛЛИ 22</a:t>
            </a:r>
            <a:endParaRPr lang="ru-RU" b="1" i="1">
              <a:solidFill>
                <a:srgbClr val="ED1848"/>
              </a:solidFill>
              <a:latin typeface="Myriad Pro" pitchFamily="34" charset="0"/>
            </a:endParaRPr>
          </a:p>
          <a:p>
            <a:endParaRPr lang="ru-RU" b="1" i="1">
              <a:solidFill>
                <a:srgbClr val="ED1848"/>
              </a:solidFill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Артикул:</a:t>
            </a:r>
            <a:r>
              <a:rPr lang="en-US">
                <a:latin typeface="Myriad Pro" pitchFamily="34" charset="0"/>
              </a:rPr>
              <a:t> </a:t>
            </a:r>
            <a:r>
              <a:rPr lang="ru-RU">
                <a:latin typeface="Myriad Pro" pitchFamily="34" charset="0"/>
              </a:rPr>
              <a:t> </a:t>
            </a:r>
            <a:r>
              <a:rPr lang="en-US">
                <a:latin typeface="Myriad Pro" pitchFamily="34" charset="0"/>
              </a:rPr>
              <a:t>z</a:t>
            </a:r>
            <a:r>
              <a:rPr lang="ru-RU">
                <a:latin typeface="Myriad Pro" pitchFamily="34" charset="0"/>
              </a:rPr>
              <a:t>174</a:t>
            </a:r>
          </a:p>
          <a:p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Материалы:</a:t>
            </a:r>
            <a:r>
              <a:rPr lang="ru-RU">
                <a:latin typeface="Myriad Pro" pitchFamily="34" charset="0"/>
              </a:rPr>
              <a:t>  плюш</a:t>
            </a:r>
          </a:p>
          <a:p>
            <a:endParaRPr lang="en-US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Размер: </a:t>
            </a:r>
            <a:r>
              <a:rPr lang="en-US" b="1">
                <a:latin typeface="Myriad Pro" pitchFamily="34" charset="0"/>
              </a:rPr>
              <a:t> </a:t>
            </a:r>
            <a:r>
              <a:rPr lang="pt-BR">
                <a:latin typeface="Myriad Pro" pitchFamily="34" charset="0"/>
              </a:rPr>
              <a:t>22 x 15 x 4h см</a:t>
            </a:r>
            <a:endParaRPr lang="ru-RU">
              <a:latin typeface="Myriad Pro" pitchFamily="34" charset="0"/>
            </a:endParaRPr>
          </a:p>
          <a:p>
            <a:endParaRPr lang="ru-RU">
              <a:latin typeface="Myriad Pro" pitchFamily="34" charset="0"/>
            </a:endParaRPr>
          </a:p>
          <a:p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Возможные варианты персонализации:</a:t>
            </a:r>
            <a:r>
              <a:rPr lang="ru-RU">
                <a:latin typeface="Myriad Pro" pitchFamily="34" charset="0"/>
              </a:rPr>
              <a:t> вшивная бирка с логотипом, шеврон с лого</a:t>
            </a:r>
          </a:p>
        </p:txBody>
      </p:sp>
      <p:pic>
        <p:nvPicPr>
          <p:cNvPr id="3584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464050" cy="334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350" y="3509963"/>
            <a:ext cx="4464050" cy="334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Box 3"/>
          <p:cNvSpPr txBox="1">
            <a:spLocks noChangeArrowheads="1"/>
          </p:cNvSpPr>
          <p:nvPr/>
        </p:nvSpPr>
        <p:spPr bwMode="auto">
          <a:xfrm>
            <a:off x="4895850" y="225425"/>
            <a:ext cx="4248150" cy="603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 b="1" i="1">
                <a:latin typeface="Myriad Pro" pitchFamily="34" charset="0"/>
              </a:rPr>
              <a:t>Антистресс/елочная игрушка ГНОМ ГИМЛИ</a:t>
            </a:r>
          </a:p>
          <a:p>
            <a:endParaRPr lang="ru-RU" b="1" i="1">
              <a:solidFill>
                <a:srgbClr val="ED1848"/>
              </a:solidFill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Артикул:</a:t>
            </a:r>
            <a:r>
              <a:rPr lang="ru-RU">
                <a:latin typeface="Myriad Pro" pitchFamily="34" charset="0"/>
              </a:rPr>
              <a:t> </a:t>
            </a:r>
            <a:r>
              <a:rPr lang="en-US">
                <a:latin typeface="Myriad Pro" pitchFamily="34" charset="0"/>
              </a:rPr>
              <a:t>ng16</a:t>
            </a:r>
            <a:r>
              <a:rPr lang="ru-RU">
                <a:latin typeface="Myriad Pro" pitchFamily="34" charset="0"/>
              </a:rPr>
              <a:t>1</a:t>
            </a:r>
          </a:p>
          <a:p>
            <a:endParaRPr lang="ru-RU">
              <a:latin typeface="Myriad Pro" pitchFamily="34" charset="0"/>
            </a:endParaRPr>
          </a:p>
          <a:p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Материалы:</a:t>
            </a:r>
            <a:r>
              <a:rPr lang="ru-RU">
                <a:latin typeface="Myriad Pro" pitchFamily="34" charset="0"/>
              </a:rPr>
              <a:t> коротковорсовый плюш</a:t>
            </a:r>
          </a:p>
          <a:p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Размер:</a:t>
            </a:r>
            <a:r>
              <a:rPr lang="en-US" b="1">
                <a:latin typeface="Myriad Pro" pitchFamily="34" charset="0"/>
              </a:rPr>
              <a:t> </a:t>
            </a:r>
            <a:r>
              <a:rPr lang="ru-RU">
                <a:latin typeface="Myriad Pro" pitchFamily="34" charset="0"/>
              </a:rPr>
              <a:t>12х6х6</a:t>
            </a:r>
            <a:r>
              <a:rPr lang="en-US">
                <a:latin typeface="Myriad Pro" pitchFamily="34" charset="0"/>
              </a:rPr>
              <a:t>h </a:t>
            </a:r>
            <a:r>
              <a:rPr lang="ru-RU">
                <a:latin typeface="Myriad Pro" pitchFamily="34" charset="0"/>
              </a:rPr>
              <a:t>см</a:t>
            </a:r>
          </a:p>
          <a:p>
            <a:endParaRPr lang="ru-RU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Возможные варианты персонализации:</a:t>
            </a:r>
            <a:r>
              <a:rPr lang="ru-RU">
                <a:latin typeface="Myriad Pro" pitchFamily="34" charset="0"/>
              </a:rPr>
              <a:t> вшивная бирка с логотипом</a:t>
            </a:r>
            <a:endParaRPr lang="en-US">
              <a:latin typeface="Myriad Pro" pitchFamily="34" charset="0"/>
            </a:endParaRPr>
          </a:p>
          <a:p>
            <a:endParaRPr lang="en-US">
              <a:latin typeface="Myriad Pro" pitchFamily="34" charset="0"/>
            </a:endParaRPr>
          </a:p>
          <a:p>
            <a:r>
              <a:rPr lang="ru-RU" b="1">
                <a:latin typeface="Myriad Pro" pitchFamily="34" charset="0"/>
              </a:rPr>
              <a:t>Примечание</a:t>
            </a:r>
            <a:r>
              <a:rPr lang="ru-RU">
                <a:latin typeface="Myriad Pro" pitchFamily="34" charset="0"/>
              </a:rPr>
              <a:t>:  отличная новогодняя игрушка!</a:t>
            </a:r>
          </a:p>
          <a:p>
            <a:r>
              <a:rPr lang="ru-RU">
                <a:latin typeface="Myriad Pro" pitchFamily="34" charset="0"/>
              </a:rPr>
              <a:t>Внутри игрушки находятся антистрессовые гранулы. Игрушку можно использовать как антистресс или повесить как елочное украшение на елку, для этого у игрушки есть петелька</a:t>
            </a:r>
          </a:p>
        </p:txBody>
      </p:sp>
      <p:pic>
        <p:nvPicPr>
          <p:cNvPr id="3686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995738" cy="333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27425"/>
            <a:ext cx="3995738" cy="333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Box 3"/>
          <p:cNvSpPr txBox="1">
            <a:spLocks noChangeArrowheads="1"/>
          </p:cNvSpPr>
          <p:nvPr/>
        </p:nvSpPr>
        <p:spPr bwMode="auto">
          <a:xfrm>
            <a:off x="468313" y="1376363"/>
            <a:ext cx="8281987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200">
                <a:latin typeface="Myriad Pro" pitchFamily="34" charset="0"/>
              </a:rPr>
              <a:t>И напоминаем Вам, что кроме символов года мы постоянно занимаемся созданием игрушек на заказ, минимальный тираж 100шт. Мы можем воплотить в мягком материале почти все, что вы захотите! </a:t>
            </a:r>
          </a:p>
          <a:p>
            <a:pPr algn="ctr"/>
            <a:endParaRPr lang="ru-RU" sz="2200">
              <a:latin typeface="Myriad Pro" pitchFamily="34" charset="0"/>
            </a:endParaRPr>
          </a:p>
          <a:p>
            <a:r>
              <a:rPr lang="ru-RU" sz="2200">
                <a:latin typeface="Myriad Pro" pitchFamily="34" charset="0"/>
              </a:rPr>
              <a:t>Производство находится в СПб, доставка продукции по всей РФ.</a:t>
            </a:r>
            <a:r>
              <a:rPr lang="en-US" sz="2200">
                <a:latin typeface="Myriad Pro" pitchFamily="34" charset="0"/>
              </a:rPr>
              <a:t> </a:t>
            </a:r>
            <a:r>
              <a:rPr lang="ru-RU" sz="2200">
                <a:latin typeface="Myriad Pro" pitchFamily="34" charset="0"/>
              </a:rPr>
              <a:t> </a:t>
            </a:r>
          </a:p>
          <a:p>
            <a:pPr algn="ctr"/>
            <a:endParaRPr lang="ru-RU" sz="2400">
              <a:latin typeface="Myriad Pro" pitchFamily="34" charset="0"/>
            </a:endParaRPr>
          </a:p>
          <a:p>
            <a:pPr algn="ctr"/>
            <a:endParaRPr lang="ru-RU" sz="2400">
              <a:latin typeface="Myriad Pro" pitchFamily="34" charset="0"/>
            </a:endParaRPr>
          </a:p>
          <a:p>
            <a:pPr algn="ctr"/>
            <a:r>
              <a:rPr lang="ru-RU" sz="4000" b="1" i="1">
                <a:solidFill>
                  <a:srgbClr val="FF0000"/>
                </a:solidFill>
                <a:latin typeface="Myriad Pro" pitchFamily="34" charset="0"/>
              </a:rPr>
              <a:t>Попробуйте и вы не пожалеете!</a:t>
            </a:r>
          </a:p>
          <a:p>
            <a:pPr algn="ctr"/>
            <a:endParaRPr lang="ru-RU" sz="2000" u="sng">
              <a:latin typeface="Myriad Pro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609975"/>
            <a:ext cx="2646363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5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97638" y="3617913"/>
            <a:ext cx="2646362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11525" y="3617913"/>
            <a:ext cx="2646363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2644775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8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76600" y="0"/>
            <a:ext cx="2644775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9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99225" y="0"/>
            <a:ext cx="2644775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Box 3"/>
          <p:cNvSpPr txBox="1">
            <a:spLocks noChangeArrowheads="1"/>
          </p:cNvSpPr>
          <p:nvPr/>
        </p:nvSpPr>
        <p:spPr bwMode="auto">
          <a:xfrm>
            <a:off x="503238" y="1052513"/>
            <a:ext cx="8281987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Myriad Pro" pitchFamily="34" charset="0"/>
              </a:rPr>
              <a:t>Всегда на нашем сайте в разделе </a:t>
            </a:r>
            <a:r>
              <a:rPr lang="ru-RU" sz="2400"/>
              <a:t>Прайс/инфо</a:t>
            </a:r>
          </a:p>
          <a:p>
            <a:pPr algn="ctr"/>
            <a:r>
              <a:rPr lang="ru-RU" sz="2400">
                <a:solidFill>
                  <a:srgbClr val="FF0000"/>
                </a:solidFill>
                <a:latin typeface="Myriad Pro" pitchFamily="34" charset="0"/>
                <a:hlinkClick r:id="rId2"/>
              </a:rPr>
              <a:t>http</a:t>
            </a:r>
            <a:r>
              <a:rPr lang="en-US" sz="2400">
                <a:solidFill>
                  <a:srgbClr val="FF0000"/>
                </a:solidFill>
                <a:latin typeface="Myriad Pro" pitchFamily="34" charset="0"/>
                <a:hlinkClick r:id="rId2"/>
              </a:rPr>
              <a:t>s</a:t>
            </a:r>
            <a:r>
              <a:rPr lang="ru-RU" sz="2400">
                <a:solidFill>
                  <a:srgbClr val="FF0000"/>
                </a:solidFill>
                <a:latin typeface="Myriad Pro" pitchFamily="34" charset="0"/>
                <a:hlinkClick r:id="rId2"/>
              </a:rPr>
              <a:t>://rkorova.ru/special_download.html</a:t>
            </a:r>
            <a:endParaRPr lang="ru-RU" sz="2400">
              <a:solidFill>
                <a:srgbClr val="FF0000"/>
              </a:solidFill>
              <a:latin typeface="Myriad Pro" pitchFamily="34" charset="0"/>
            </a:endParaRPr>
          </a:p>
          <a:p>
            <a:pPr algn="ctr"/>
            <a:endParaRPr lang="ru-RU" sz="2400">
              <a:latin typeface="Myriad Pro" pitchFamily="34" charset="0"/>
            </a:endParaRPr>
          </a:p>
          <a:p>
            <a:pPr algn="ctr"/>
            <a:r>
              <a:rPr lang="ru-RU" sz="2400">
                <a:latin typeface="Myriad Pro" pitchFamily="34" charset="0"/>
              </a:rPr>
              <a:t>вы можете скачать свежие версии:</a:t>
            </a:r>
          </a:p>
          <a:p>
            <a:pPr algn="ctr"/>
            <a:endParaRPr lang="ru-RU" sz="2400">
              <a:latin typeface="Myriad Pro" pitchFamily="34" charset="0"/>
            </a:endParaRPr>
          </a:p>
          <a:p>
            <a:pPr algn="ctr"/>
            <a:endParaRPr lang="ru-RU" sz="2400">
              <a:latin typeface="Myriad Pro" pitchFamily="34" charset="0"/>
            </a:endParaRPr>
          </a:p>
          <a:p>
            <a:pPr algn="ctr"/>
            <a:r>
              <a:rPr lang="ru-RU" sz="2400" u="sng">
                <a:solidFill>
                  <a:srgbClr val="FF0000"/>
                </a:solidFill>
                <a:latin typeface="Myriad Pro" pitchFamily="34" charset="0"/>
              </a:rPr>
              <a:t>Прайс на мягкие игрушки змеи 2025 </a:t>
            </a:r>
          </a:p>
          <a:p>
            <a:pPr algn="ctr"/>
            <a:endParaRPr lang="ru-RU" sz="2400" u="sng">
              <a:solidFill>
                <a:srgbClr val="FF0000"/>
              </a:solidFill>
              <a:latin typeface="Myriad Pro" pitchFamily="34" charset="0"/>
            </a:endParaRPr>
          </a:p>
          <a:p>
            <a:pPr algn="ctr"/>
            <a:r>
              <a:rPr lang="ru-RU" sz="2400" u="sng">
                <a:solidFill>
                  <a:srgbClr val="FF0000"/>
                </a:solidFill>
                <a:latin typeface="Myriad Pro" pitchFamily="34" charset="0"/>
              </a:rPr>
              <a:t>Презентация на мягкие игрушки змеи 2025</a:t>
            </a:r>
          </a:p>
          <a:p>
            <a:pPr algn="ctr"/>
            <a:endParaRPr lang="ru-RU" sz="2400" u="sng">
              <a:solidFill>
                <a:srgbClr val="FF0000"/>
              </a:solidFill>
              <a:latin typeface="Myriad Pro" pitchFamily="34" charset="0"/>
            </a:endParaRPr>
          </a:p>
          <a:p>
            <a:pPr algn="ctr"/>
            <a:r>
              <a:rPr lang="ru-RU" sz="2400" u="sng">
                <a:solidFill>
                  <a:srgbClr val="FF0000"/>
                </a:solidFill>
                <a:latin typeface="Myriad Pro" pitchFamily="34" charset="0"/>
              </a:rPr>
              <a:t>Картинки змеи символ года 1200пикс</a:t>
            </a:r>
          </a:p>
          <a:p>
            <a:pPr algn="ctr"/>
            <a:endParaRPr lang="ru-RU" sz="2400" u="sng">
              <a:solidFill>
                <a:srgbClr val="FF0000"/>
              </a:solidFill>
              <a:latin typeface="Myriad Pro" pitchFamily="34" charset="0"/>
            </a:endParaRPr>
          </a:p>
          <a:p>
            <a:pPr algn="ctr"/>
            <a:r>
              <a:rPr lang="ru-RU" sz="2400" u="sng">
                <a:solidFill>
                  <a:srgbClr val="FF0000"/>
                </a:solidFill>
                <a:latin typeface="Myriad Pro" pitchFamily="34" charset="0"/>
              </a:rPr>
              <a:t>Прайс на брендирование мягких игрушек</a:t>
            </a:r>
          </a:p>
          <a:p>
            <a:pPr algn="ctr"/>
            <a:endParaRPr lang="ru-RU" sz="2400" u="sng">
              <a:solidFill>
                <a:srgbClr val="FF0000"/>
              </a:solidFill>
              <a:latin typeface="Myriad Pro" pitchFamily="34" charset="0"/>
            </a:endParaRPr>
          </a:p>
          <a:p>
            <a:pPr algn="ctr"/>
            <a:r>
              <a:rPr lang="ru-RU" sz="2400" u="sng">
                <a:solidFill>
                  <a:srgbClr val="FF0000"/>
                </a:solidFill>
                <a:latin typeface="Myriad Pro" pitchFamily="34" charset="0"/>
              </a:rPr>
              <a:t>Тех.задание на создание корпоративной игрушки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Box 3"/>
          <p:cNvSpPr txBox="1">
            <a:spLocks noChangeArrowheads="1"/>
          </p:cNvSpPr>
          <p:nvPr/>
        </p:nvSpPr>
        <p:spPr bwMode="auto">
          <a:xfrm>
            <a:off x="684213" y="3784600"/>
            <a:ext cx="7056437" cy="22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Myriad Pro" pitchFamily="34" charset="0"/>
              </a:rPr>
              <a:t>Адрес: 197022, Санкт-Петербург, ул. Зайцева, д.4 корп. 2</a:t>
            </a:r>
          </a:p>
          <a:p>
            <a:endParaRPr lang="ru-RU">
              <a:latin typeface="Myriad Pro" pitchFamily="34" charset="0"/>
            </a:endParaRPr>
          </a:p>
          <a:p>
            <a:endParaRPr lang="ru-RU">
              <a:latin typeface="Myriad Pro" pitchFamily="34" charset="0"/>
            </a:endParaRPr>
          </a:p>
          <a:p>
            <a:r>
              <a:rPr lang="ru-RU">
                <a:latin typeface="Myriad Pro" pitchFamily="34" charset="0"/>
              </a:rPr>
              <a:t>офис:</a:t>
            </a:r>
            <a:r>
              <a:rPr lang="en-US">
                <a:latin typeface="Myriad Pro" pitchFamily="34" charset="0"/>
              </a:rPr>
              <a:t> +7 </a:t>
            </a:r>
            <a:r>
              <a:rPr lang="ru-RU">
                <a:latin typeface="Myriad Pro" pitchFamily="34" charset="0"/>
              </a:rPr>
              <a:t>(812) 32</a:t>
            </a:r>
            <a:r>
              <a:rPr lang="en-US">
                <a:latin typeface="Myriad Pro" pitchFamily="34" charset="0"/>
              </a:rPr>
              <a:t>9</a:t>
            </a:r>
            <a:r>
              <a:rPr lang="ru-RU">
                <a:latin typeface="Myriad Pro" pitchFamily="34" charset="0"/>
              </a:rPr>
              <a:t>-</a:t>
            </a:r>
            <a:r>
              <a:rPr lang="en-US">
                <a:latin typeface="Myriad Pro" pitchFamily="34" charset="0"/>
              </a:rPr>
              <a:t>93</a:t>
            </a:r>
            <a:r>
              <a:rPr lang="ru-RU">
                <a:latin typeface="Myriad Pro" pitchFamily="34" charset="0"/>
              </a:rPr>
              <a:t>-</a:t>
            </a:r>
            <a:r>
              <a:rPr lang="en-US">
                <a:latin typeface="Myriad Pro" pitchFamily="34" charset="0"/>
              </a:rPr>
              <a:t>05</a:t>
            </a:r>
            <a:endParaRPr lang="ru-RU">
              <a:latin typeface="Myriad Pro" pitchFamily="34" charset="0"/>
            </a:endParaRPr>
          </a:p>
          <a:p>
            <a:r>
              <a:rPr lang="en-US" b="1">
                <a:latin typeface="Myriad Pro" pitchFamily="34" charset="0"/>
              </a:rPr>
              <a:t>https://rkorova.ru</a:t>
            </a:r>
          </a:p>
          <a:p>
            <a:r>
              <a:rPr lang="en-US">
                <a:latin typeface="Myriad Pro" pitchFamily="34" charset="0"/>
              </a:rPr>
              <a:t>e-mail: zakaz@rkorova.ru</a:t>
            </a:r>
          </a:p>
          <a:p>
            <a:endParaRPr lang="en-US">
              <a:latin typeface="Myriad Pro" pitchFamily="34" charset="0"/>
            </a:endParaRPr>
          </a:p>
          <a:p>
            <a:endParaRPr lang="ru-RU" sz="1400">
              <a:latin typeface="Myriad Pro" pitchFamily="34" charset="0"/>
            </a:endParaRPr>
          </a:p>
        </p:txBody>
      </p:sp>
      <p:sp>
        <p:nvSpPr>
          <p:cNvPr id="40963" name="Прямоугольник 4"/>
          <p:cNvSpPr>
            <a:spLocks noChangeArrowheads="1"/>
          </p:cNvSpPr>
          <p:nvPr/>
        </p:nvSpPr>
        <p:spPr bwMode="auto">
          <a:xfrm>
            <a:off x="719138" y="512763"/>
            <a:ext cx="6500812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i="1">
                <a:solidFill>
                  <a:srgbClr val="F58345"/>
                </a:solidFill>
                <a:latin typeface="Myriad Pro" pitchFamily="34" charset="0"/>
              </a:rPr>
              <a:t>Контакты</a:t>
            </a:r>
          </a:p>
          <a:p>
            <a:endParaRPr lang="ru-RU" sz="2400" b="1" i="1">
              <a:solidFill>
                <a:srgbClr val="F58345"/>
              </a:solidFill>
              <a:latin typeface="Myriad Pro" pitchFamily="34" charset="0"/>
            </a:endParaRPr>
          </a:p>
        </p:txBody>
      </p:sp>
      <p:pic>
        <p:nvPicPr>
          <p:cNvPr id="4096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675" y="1997075"/>
            <a:ext cx="1547813" cy="126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0"/>
  <p:tag name="MMPROD_UIDATA" val="&lt;database version=&quot;7.0&quot;&gt;&lt;object type=&quot;1&quot; unique_id=&quot;10001&quot;&gt;&lt;object type=&quot;8&quot; unique_id=&quot;10122&quot;&gt;&lt;/object&gt;&lt;object type=&quot;2&quot; unique_id=&quot;10123&quot;&gt;&lt;object type=&quot;3&quot; unique_id=&quot;10124&quot;&gt;&lt;property id=&quot;20148&quot; value=&quot;5&quot;/&gt;&lt;property id=&quot;20300&quot; value=&quot;Slide 1&quot;/&gt;&lt;property id=&quot;20307&quot; value=&quot;262&quot;/&gt;&lt;/object&gt;&lt;object type=&quot;3&quot; unique_id=&quot;10126&quot;&gt;&lt;property id=&quot;20148&quot; value=&quot;5&quot;/&gt;&lt;property id=&quot;20300&quot; value=&quot;Slide 2&quot;/&gt;&lt;property id=&quot;20307&quot; value=&quot;263&quot;/&gt;&lt;/object&gt;&lt;object type=&quot;3&quot; unique_id=&quot;10317&quot;&gt;&lt;property id=&quot;20148&quot; value=&quot;5&quot;/&gt;&lt;property id=&quot;20300&quot; value=&quot;Slide 4&quot;/&gt;&lt;property id=&quot;20307&quot; value=&quot;264&quot;/&gt;&lt;/object&gt;&lt;object type=&quot;3&quot; unique_id=&quot;10372&quot;&gt;&lt;property id=&quot;20148&quot; value=&quot;5&quot;/&gt;&lt;property id=&quot;20300&quot; value=&quot;Slide 3&quot;/&gt;&lt;property id=&quot;20307&quot; value=&quot;265&quot;/&gt;&lt;/object&gt;&lt;object type=&quot;3&quot; unique_id=&quot;10475&quot;&gt;&lt;property id=&quot;20148&quot; value=&quot;5&quot;/&gt;&lt;property id=&quot;20300&quot; value=&quot;Slide 5&quot;/&gt;&lt;property id=&quot;20307&quot; value=&quot;266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7915</TotalTime>
  <Words>1702</Words>
  <Application>Microsoft Office PowerPoint</Application>
  <PresentationFormat>Экран (4:3)</PresentationFormat>
  <Paragraphs>444</Paragraphs>
  <Slides>39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3" baseType="lpstr">
      <vt:lpstr>Arial</vt:lpstr>
      <vt:lpstr>Calibri</vt:lpstr>
      <vt:lpstr>Myriad Pro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Владимир</dc:creator>
  <cp:lastModifiedBy>РК</cp:lastModifiedBy>
  <cp:revision>946</cp:revision>
  <dcterms:created xsi:type="dcterms:W3CDTF">2008-06-24T08:47:51Z</dcterms:created>
  <dcterms:modified xsi:type="dcterms:W3CDTF">2024-09-04T07:28:33Z</dcterms:modified>
</cp:coreProperties>
</file>